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138" y="50"/>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5/4/2023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5/4/2023</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b="1" dirty="0">
                <a:solidFill>
                  <a:srgbClr val="FFFF00"/>
                </a:solidFill>
                <a:effectLst>
                  <a:outerShdw blurRad="50800" dist="38100" dir="5400000" algn="t" rotWithShape="0">
                    <a:prstClr val="black">
                      <a:alpha val="40000"/>
                    </a:prstClr>
                  </a:outerShdw>
                </a:effectLst>
                <a:latin typeface="Tw Cen MT" panose="020B0602020104020603" pitchFamily="34" charset="0"/>
                <a:cs typeface="Arial" pitchFamily="34" charset="0"/>
              </a:rPr>
              <a:t>Dream Home! Reduced!</a:t>
            </a:r>
            <a:endParaRPr lang="en-US" sz="3600" b="1" dirty="0">
              <a:solidFill>
                <a:srgbClr val="FF0000"/>
              </a:solidFill>
              <a:effectLst>
                <a:outerShdw blurRad="50800" dist="38100" dir="5400000" algn="t" rotWithShape="0">
                  <a:prstClr val="black">
                    <a:alpha val="40000"/>
                  </a:prstClr>
                </a:outerShdw>
              </a:effectLst>
              <a:latin typeface="Tw Cen MT" panose="020B0602020104020603" pitchFamily="34"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106678" y="5867400"/>
            <a:ext cx="6816297" cy="3181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dirty="0">
                <a:latin typeface="Tw Cen MT" pitchFamily="34" charset="0"/>
                <a:cs typeface="Arial" pitchFamily="34" charset="0"/>
              </a:rPr>
              <a:t>Seller has begun demo for renovations. 4 bedroom 3 bath home with mother in law suite in Fort Johnson Estates. Sand stone front porch leading to double door entry. Checkered tiled foyer. Formal living room leads to formal dining room. Eat in kitchen open to den with large brick fire place. Off den is spacious mother in law suite with efficiency and full bath. Wide steps leading upstairs to 4 bedrooms and 2 baths. Hardwood floors through out upstairs. Patio overlooking huge high lot. 2 car garage with plenty of storage above. Additional parking for mother in law suite. </a:t>
            </a:r>
            <a:br>
              <a:rPr lang="en-US" dirty="0">
                <a:latin typeface="Tw Cen MT" pitchFamily="34" charset="0"/>
                <a:cs typeface="Arial" pitchFamily="34" charset="0"/>
              </a:rPr>
            </a:br>
            <a:r>
              <a:rPr lang="en-US" dirty="0">
                <a:latin typeface="Tw Cen MT" pitchFamily="34" charset="0"/>
                <a:cs typeface="Arial" pitchFamily="34" charset="0"/>
              </a:rPr>
              <a:t>No flood insurance. No HOA! Great location!!</a:t>
            </a:r>
            <a:endParaRPr kumimoji="0" lang="en-US" b="1" i="1"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158290" y="4962854"/>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637446"/>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106679" y="4581987"/>
            <a:ext cx="681629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806 Jeb Stuart Road</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Fort Johnson Estates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Charleston, SC 29412</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MLS# 23005572 </a:t>
            </a:r>
            <a:r>
              <a:rPr lang="en-US" sz="2000" b="1">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a:effectLst>
                  <a:outerShdw blurRad="38100" dist="38100" dir="2700000" algn="tl">
                    <a:srgbClr val="000000">
                      <a:alpha val="43137"/>
                    </a:srgbClr>
                  </a:outerShdw>
                </a:effectLst>
                <a:latin typeface="Tw Cen MT" pitchFamily="34" charset="0"/>
                <a:cs typeface="Arial" pitchFamily="34" charset="0"/>
              </a:rPr>
              <a:t> $785,000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8" name="Picture 7">
            <a:extLst>
              <a:ext uri="{FF2B5EF4-FFF2-40B4-BE49-F238E27FC236}">
                <a16:creationId xmlns:a16="http://schemas.microsoft.com/office/drawing/2014/main" id="{3EF60969-A12A-4E9B-97EB-38490560692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067156" y="771408"/>
            <a:ext cx="2554576" cy="3409738"/>
          </a:xfrm>
          <a:prstGeom prst="rect">
            <a:avLst/>
          </a:prstGeom>
          <a:ln>
            <a:solidFill>
              <a:schemeClr val="tx1"/>
            </a:solidFill>
          </a:ln>
        </p:spPr>
      </p:pic>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771408"/>
            <a:ext cx="5061329" cy="3409738"/>
          </a:xfrm>
          <a:prstGeom prst="rect">
            <a:avLst/>
          </a:prstGeom>
          <a:ln>
            <a:solidFill>
              <a:schemeClr val="tx1"/>
            </a:solidFill>
          </a:ln>
        </p:spPr>
      </p:pic>
      <p:pic>
        <p:nvPicPr>
          <p:cNvPr id="17" name="Picture 16">
            <a:extLst>
              <a:ext uri="{FF2B5EF4-FFF2-40B4-BE49-F238E27FC236}">
                <a16:creationId xmlns:a16="http://schemas.microsoft.com/office/drawing/2014/main" id="{EB6F79CF-6646-4859-84F4-E3D92E15B243}"/>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7627028" y="1907412"/>
            <a:ext cx="1516972" cy="1137729"/>
          </a:xfrm>
          <a:prstGeom prst="rect">
            <a:avLst/>
          </a:prstGeom>
          <a:ln>
            <a:solidFill>
              <a:schemeClr val="tx1"/>
            </a:solidFill>
          </a:ln>
        </p:spPr>
      </p:pic>
      <p:pic>
        <p:nvPicPr>
          <p:cNvPr id="22" name="Picture 21">
            <a:extLst>
              <a:ext uri="{FF2B5EF4-FFF2-40B4-BE49-F238E27FC236}">
                <a16:creationId xmlns:a16="http://schemas.microsoft.com/office/drawing/2014/main" id="{930463B3-CFBF-47DC-93D8-8789F26AA2E3}"/>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7627028" y="771408"/>
            <a:ext cx="1516972" cy="1137729"/>
          </a:xfrm>
          <a:prstGeom prst="rect">
            <a:avLst/>
          </a:prstGeom>
          <a:ln>
            <a:solidFill>
              <a:schemeClr val="tx1"/>
            </a:solidFill>
          </a:ln>
        </p:spPr>
      </p:pic>
      <p:pic>
        <p:nvPicPr>
          <p:cNvPr id="23" name="Picture 22">
            <a:extLst>
              <a:ext uri="{FF2B5EF4-FFF2-40B4-BE49-F238E27FC236}">
                <a16:creationId xmlns:a16="http://schemas.microsoft.com/office/drawing/2014/main" id="{2C1CC243-8FE8-4475-9C4A-8D723049E857}"/>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9475034" y="337532"/>
            <a:ext cx="1490786" cy="1137729"/>
          </a:xfrm>
          <a:prstGeom prst="rect">
            <a:avLst/>
          </a:prstGeom>
        </p:spPr>
      </p:pic>
      <p:pic>
        <p:nvPicPr>
          <p:cNvPr id="24" name="Picture 23">
            <a:extLst>
              <a:ext uri="{FF2B5EF4-FFF2-40B4-BE49-F238E27FC236}">
                <a16:creationId xmlns:a16="http://schemas.microsoft.com/office/drawing/2014/main" id="{5E7D7F35-AD27-4E96-BD88-9C1FC16B7B93}"/>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7627558" y="3043417"/>
            <a:ext cx="1516442" cy="1137729"/>
          </a:xfrm>
          <a:prstGeom prst="rect">
            <a:avLst/>
          </a:prstGeom>
          <a:ln>
            <a:solidFill>
              <a:schemeClr val="tx1"/>
            </a:solidFill>
          </a:ln>
        </p:spPr>
      </p:pic>
      <p:sp>
        <p:nvSpPr>
          <p:cNvPr id="3" name="Diagonal Stripe 2">
            <a:extLst>
              <a:ext uri="{FF2B5EF4-FFF2-40B4-BE49-F238E27FC236}">
                <a16:creationId xmlns:a16="http://schemas.microsoft.com/office/drawing/2014/main" id="{49A398AE-8470-4DBC-910B-D1C6CE5EBB53}"/>
              </a:ext>
            </a:extLst>
          </p:cNvPr>
          <p:cNvSpPr/>
          <p:nvPr/>
        </p:nvSpPr>
        <p:spPr>
          <a:xfrm>
            <a:off x="-2073906" y="942132"/>
            <a:ext cx="1752600" cy="1752600"/>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2397231" y="1244295"/>
            <a:ext cx="1978426" cy="707886"/>
          </a:xfrm>
          <a:prstGeom prst="rect">
            <a:avLst/>
          </a:prstGeom>
          <a:noFill/>
        </p:spPr>
        <p:txBody>
          <a:bodyPr wrap="none" rtlCol="0">
            <a:spAutoFit/>
          </a:bodyPr>
          <a:lstStyle/>
          <a:p>
            <a:pPr algn="ctr"/>
            <a:r>
              <a:rPr lang="en-US" sz="2000" b="1" dirty="0">
                <a:effectLst>
                  <a:outerShdw blurRad="38100" dist="38100" dir="2700000" algn="tl">
                    <a:srgbClr val="000000">
                      <a:alpha val="43137"/>
                    </a:srgbClr>
                  </a:outerShdw>
                </a:effectLst>
                <a:latin typeface="Tw Cen MT" panose="020B0602020104020603" pitchFamily="34" charset="0"/>
              </a:rPr>
              <a:t>Great Price</a:t>
            </a:r>
          </a:p>
          <a:p>
            <a:pPr algn="ctr"/>
            <a:r>
              <a:rPr lang="en-US" sz="2000" b="1" dirty="0">
                <a:effectLst>
                  <a:outerShdw blurRad="38100" dist="38100" dir="2700000" algn="tl">
                    <a:srgbClr val="000000">
                      <a:alpha val="43137"/>
                    </a:srgbClr>
                  </a:outerShdw>
                </a:effectLst>
                <a:latin typeface="Tw Cen MT" panose="020B0602020104020603" pitchFamily="34" charset="0"/>
              </a:rPr>
              <a:t>On James Island</a:t>
            </a:r>
          </a:p>
        </p:txBody>
      </p:sp>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405</TotalTime>
  <Words>185</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98</cp:revision>
  <dcterms:created xsi:type="dcterms:W3CDTF">2006-08-16T00:00:00Z</dcterms:created>
  <dcterms:modified xsi:type="dcterms:W3CDTF">2023-05-04T14:40:04Z</dcterms:modified>
</cp:coreProperties>
</file>