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8585A"/>
    <a:srgbClr val="D9531E"/>
    <a:srgbClr val="DE6B3E"/>
    <a:srgbClr val="424042"/>
    <a:srgbClr val="231F20"/>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966"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7/26/2024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p:cNvPicPr>
            <a:picLocks noChangeAspect="1"/>
          </p:cNvPicPr>
          <p:nvPr/>
        </p:nvPicPr>
        <p:blipFill>
          <a:blip r:embed="rId2">
            <a:extLst>
              <a:ext uri="{28A0092B-C50C-407E-A947-70E740481C1C}">
                <a14:useLocalDpi xmlns:a14="http://schemas.microsoft.com/office/drawing/2010/main" val="0"/>
              </a:ext>
            </a:extLst>
          </a:blip>
          <a:srcRect l="772" r="772"/>
          <a:stretch/>
        </p:blipFill>
        <p:spPr>
          <a:xfrm>
            <a:off x="0" y="-1"/>
            <a:ext cx="8229600" cy="5572483"/>
          </a:xfrm>
          <a:prstGeom prst="rect">
            <a:avLst/>
          </a:prstGeom>
          <a:ln w="3175" cap="sq">
            <a:solidFill>
              <a:schemeClr val="bg1"/>
            </a:solidFill>
            <a:miter lim="800000"/>
          </a:ln>
          <a:effectLst/>
        </p:spPr>
      </p:pic>
      <p:sp>
        <p:nvSpPr>
          <p:cNvPr id="2" name="Title 1"/>
          <p:cNvSpPr>
            <a:spLocks noGrp="1"/>
          </p:cNvSpPr>
          <p:nvPr>
            <p:ph type="ctrTitle"/>
          </p:nvPr>
        </p:nvSpPr>
        <p:spPr>
          <a:xfrm>
            <a:off x="0" y="0"/>
            <a:ext cx="8229600" cy="457200"/>
          </a:xfrm>
          <a:gradFill flip="none" rotWithShape="1">
            <a:gsLst>
              <a:gs pos="0">
                <a:srgbClr val="58585A">
                  <a:alpha val="50000"/>
                </a:srgbClr>
              </a:gs>
              <a:gs pos="100000">
                <a:srgbClr val="D9531E">
                  <a:alpha val="50000"/>
                </a:srgbClr>
              </a:gs>
            </a:gsLst>
            <a:lin ang="0" scaled="0"/>
            <a:tileRect/>
          </a:gradFill>
        </p:spPr>
        <p:txBody>
          <a:bodyPr anchor="ctr">
            <a:noAutofit/>
          </a:bodyPr>
          <a:lstStyle/>
          <a:p>
            <a:pPr algn="r"/>
            <a:r>
              <a:rPr lang="en-US" sz="2200" b="1" i="1" dirty="0" err="1">
                <a:solidFill>
                  <a:schemeClr val="bg1"/>
                </a:solidFill>
                <a:effectLst>
                  <a:outerShdw blurRad="38100" dist="38100" dir="2700000" algn="tl">
                    <a:srgbClr val="000000">
                      <a:alpha val="43137"/>
                    </a:srgbClr>
                  </a:outerShdw>
                </a:effectLst>
                <a:latin typeface="Century Gothic" panose="020B0502020202020204" pitchFamily="34" charset="0"/>
              </a:rPr>
              <a:t>Snee</a:t>
            </a:r>
            <a:r>
              <a:rPr lang="en-US" sz="2200" b="1" i="1" dirty="0">
                <a:solidFill>
                  <a:schemeClr val="bg1"/>
                </a:solidFill>
                <a:effectLst>
                  <a:outerShdw blurRad="38100" dist="38100" dir="2700000" algn="tl">
                    <a:srgbClr val="000000">
                      <a:alpha val="43137"/>
                    </a:srgbClr>
                  </a:outerShdw>
                </a:effectLst>
                <a:latin typeface="Century Gothic" panose="020B0502020202020204" pitchFamily="34" charset="0"/>
              </a:rPr>
              <a:t> Farm | New Everything!</a:t>
            </a:r>
          </a:p>
        </p:txBody>
      </p:sp>
      <p:sp>
        <p:nvSpPr>
          <p:cNvPr id="3" name="Subtitle 2"/>
          <p:cNvSpPr>
            <a:spLocks noGrp="1"/>
          </p:cNvSpPr>
          <p:nvPr>
            <p:ph type="subTitle" idx="1"/>
          </p:nvPr>
        </p:nvSpPr>
        <p:spPr>
          <a:xfrm>
            <a:off x="6724" y="5689869"/>
            <a:ext cx="8222876" cy="1511069"/>
          </a:xfrm>
        </p:spPr>
        <p:txBody>
          <a:bodyPr anchor="ctr">
            <a:noAutofit/>
          </a:bodyPr>
          <a:lstStyle/>
          <a:p>
            <a:r>
              <a:rPr lang="en-US" sz="1200" dirty="0">
                <a:solidFill>
                  <a:schemeClr val="bg1">
                    <a:lumMod val="50000"/>
                  </a:schemeClr>
                </a:solidFill>
                <a:latin typeface="Century Gothic" panose="020B0502020202020204" pitchFamily="34" charset="0"/>
              </a:rPr>
              <a:t>Everything has been renovated in this gorgeous </a:t>
            </a:r>
            <a:r>
              <a:rPr lang="en-US" sz="1200" dirty="0" err="1">
                <a:solidFill>
                  <a:schemeClr val="bg1">
                    <a:lumMod val="50000"/>
                  </a:schemeClr>
                </a:solidFill>
                <a:latin typeface="Century Gothic" panose="020B0502020202020204" pitchFamily="34" charset="0"/>
              </a:rPr>
              <a:t>Snee</a:t>
            </a:r>
            <a:r>
              <a:rPr lang="en-US" sz="1200" dirty="0">
                <a:solidFill>
                  <a:schemeClr val="bg1">
                    <a:lumMod val="50000"/>
                  </a:schemeClr>
                </a:solidFill>
                <a:latin typeface="Century Gothic" panose="020B0502020202020204" pitchFamily="34" charset="0"/>
              </a:rPr>
              <a:t> Farm home. Quiet street and huge private lot backing up to woods. Two </a:t>
            </a:r>
            <a:r>
              <a:rPr lang="en-US" sz="1200" dirty="0" err="1">
                <a:solidFill>
                  <a:schemeClr val="bg1">
                    <a:lumMod val="50000"/>
                  </a:schemeClr>
                </a:solidFill>
                <a:latin typeface="Century Gothic" panose="020B0502020202020204" pitchFamily="34" charset="0"/>
              </a:rPr>
              <a:t>en</a:t>
            </a:r>
            <a:r>
              <a:rPr lang="en-US" sz="1200" dirty="0">
                <a:solidFill>
                  <a:schemeClr val="bg1">
                    <a:lumMod val="50000"/>
                  </a:schemeClr>
                </a:solidFill>
                <a:latin typeface="Century Gothic" panose="020B0502020202020204" pitchFamily="34" charset="0"/>
              </a:rPr>
              <a:t>-suite primaries one up and one down, both with big closets. The other two bedrooms share a Jack and Jill bath, plus a sleek powder room downstairs. New roof, HVAC, </a:t>
            </a:r>
            <a:r>
              <a:rPr lang="en-US" sz="1200" dirty="0" err="1">
                <a:solidFill>
                  <a:schemeClr val="bg1">
                    <a:lumMod val="50000"/>
                  </a:schemeClr>
                </a:solidFill>
                <a:latin typeface="Century Gothic" panose="020B0502020202020204" pitchFamily="34" charset="0"/>
              </a:rPr>
              <a:t>Hardi</a:t>
            </a:r>
            <a:r>
              <a:rPr lang="en-US" sz="1200" dirty="0">
                <a:solidFill>
                  <a:schemeClr val="bg1">
                    <a:lumMod val="50000"/>
                  </a:schemeClr>
                </a:solidFill>
                <a:latin typeface="Century Gothic" panose="020B0502020202020204" pitchFamily="34" charset="0"/>
              </a:rPr>
              <a:t>-plank siding, floors, paint, windows and doors. Gorgeous open kitchen and all new bathrooms as well. A country club, pool, golf course, and tennis courts are all at your fingertips inside the neighborhood, which is right in the middle of Mount Pleasant. Not many homes like this under seven figures right now.</a:t>
            </a:r>
          </a:p>
        </p:txBody>
      </p:sp>
      <p:sp>
        <p:nvSpPr>
          <p:cNvPr id="4" name="Rectangle 3"/>
          <p:cNvSpPr/>
          <p:nvPr/>
        </p:nvSpPr>
        <p:spPr>
          <a:xfrm>
            <a:off x="228600" y="8979564"/>
            <a:ext cx="7772400" cy="707886"/>
          </a:xfrm>
          <a:prstGeom prst="rect">
            <a:avLst/>
          </a:prstGeom>
        </p:spPr>
        <p:txBody>
          <a:bodyPr wrap="square">
            <a:spAutoFit/>
          </a:bodyPr>
          <a:lstStyle/>
          <a:p>
            <a:pPr algn="ctr"/>
            <a:r>
              <a:rPr lang="en-US" sz="1600" b="1" dirty="0">
                <a:solidFill>
                  <a:srgbClr val="231F20"/>
                </a:solidFill>
                <a:latin typeface="Century Gothic" panose="020B0502020202020204" pitchFamily="34" charset="0"/>
              </a:rPr>
              <a:t>Justin Natale</a:t>
            </a:r>
          </a:p>
          <a:p>
            <a:pPr algn="ctr"/>
            <a:r>
              <a:rPr lang="en-US" sz="1200" dirty="0">
                <a:solidFill>
                  <a:srgbClr val="231F20"/>
                </a:solidFill>
                <a:latin typeface="Century Gothic" panose="020B0502020202020204" pitchFamily="34" charset="0"/>
              </a:rPr>
              <a:t>843-437-9739 | jnatale1982@gmail.com</a:t>
            </a:r>
          </a:p>
          <a:p>
            <a:pPr algn="ctr"/>
            <a:r>
              <a:rPr lang="en-US" sz="1200" dirty="0">
                <a:solidFill>
                  <a:srgbClr val="231F20"/>
                </a:solidFill>
                <a:latin typeface="Century Gothic" panose="020B0502020202020204" pitchFamily="34" charset="0"/>
              </a:rPr>
              <a:t>www.theblvdcompany.com</a:t>
            </a:r>
          </a:p>
        </p:txBody>
      </p:sp>
      <p:sp>
        <p:nvSpPr>
          <p:cNvPr id="6" name="Rectangle 5"/>
          <p:cNvSpPr/>
          <p:nvPr/>
        </p:nvSpPr>
        <p:spPr>
          <a:xfrm>
            <a:off x="228600" y="9736284"/>
            <a:ext cx="7772400" cy="230832"/>
          </a:xfrm>
          <a:prstGeom prst="rect">
            <a:avLst/>
          </a:prstGeom>
        </p:spPr>
        <p:txBody>
          <a:bodyPr wrap="square">
            <a:spAutoFit/>
          </a:bodyPr>
          <a:lstStyle/>
          <a:p>
            <a:pPr algn="ctr"/>
            <a:r>
              <a:rPr lang="en-US" sz="900" dirty="0">
                <a:solidFill>
                  <a:srgbClr val="231F20"/>
                </a:solidFill>
                <a:latin typeface="Century Gothic" panose="020B0502020202020204" pitchFamily="34" charset="0"/>
              </a:rPr>
              <a:t>The Boulevard Company, LLC | 806 Johnnie Dodds Blvd Ste 100 | Mt Pleasant, SC 29464</a:t>
            </a:r>
          </a:p>
        </p:txBody>
      </p:sp>
      <p:sp>
        <p:nvSpPr>
          <p:cNvPr id="8" name="Rectangle 7"/>
          <p:cNvSpPr/>
          <p:nvPr/>
        </p:nvSpPr>
        <p:spPr>
          <a:xfrm>
            <a:off x="0" y="4833818"/>
            <a:ext cx="8229600" cy="738664"/>
          </a:xfrm>
          <a:prstGeom prst="rect">
            <a:avLst/>
          </a:prstGeom>
          <a:noFill/>
        </p:spPr>
        <p:txBody>
          <a:bodyPr wrap="square">
            <a:spAutoFit/>
          </a:bodyPr>
          <a:lstStyle/>
          <a:p>
            <a:pPr algn="ctr"/>
            <a:r>
              <a:rPr lang="en-US" sz="24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806 Law Lane</a:t>
            </a:r>
          </a:p>
          <a:p>
            <a:pPr algn="ctr"/>
            <a:r>
              <a:rPr lang="en-US" sz="1800" b="1" dirty="0" err="1">
                <a:ln w="3175">
                  <a:noFill/>
                </a:ln>
                <a:solidFill>
                  <a:schemeClr val="bg1"/>
                </a:solidFill>
                <a:effectLst>
                  <a:outerShdw blurRad="38100" dist="38100" dir="2700000" algn="tl">
                    <a:srgbClr val="000000">
                      <a:alpha val="43137"/>
                    </a:srgbClr>
                  </a:outerShdw>
                </a:effectLst>
                <a:latin typeface="Century Gothic" panose="020B0502020202020204" pitchFamily="34" charset="0"/>
              </a:rPr>
              <a:t>Snee</a:t>
            </a:r>
            <a:r>
              <a:rPr lang="en-US" sz="18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 Farm | Mount Pleasant, SC 29464 | MLS# 24017659 | $999,750</a:t>
            </a:r>
            <a:endParaRPr lang="en-US" sz="16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endParaRP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228600" y="8979564"/>
            <a:ext cx="1075117" cy="9875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rotWithShape="1">
          <a:blip r:embed="rId4">
            <a:extLst>
              <a:ext uri="{28A0092B-C50C-407E-A947-70E740481C1C}">
                <a14:useLocalDpi xmlns:a14="http://schemas.microsoft.com/office/drawing/2010/main" val="0"/>
              </a:ext>
            </a:extLst>
          </a:blip>
          <a:srcRect t="9243" b="27341"/>
          <a:stretch/>
        </p:blipFill>
        <p:spPr bwMode="auto">
          <a:xfrm>
            <a:off x="7326185" y="8979564"/>
            <a:ext cx="674815" cy="990601"/>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a:extLst>
              <a:ext uri="{FF2B5EF4-FFF2-40B4-BE49-F238E27FC236}">
                <a16:creationId xmlns:a16="http://schemas.microsoft.com/office/drawing/2014/main" id="{ECB314F2-AAC6-CD3E-DC38-9E28BA743105}"/>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857562" y="7318324"/>
            <a:ext cx="2132210" cy="1422400"/>
          </a:xfrm>
          <a:prstGeom prst="rect">
            <a:avLst/>
          </a:prstGeom>
          <a:ln w="3175">
            <a:solidFill>
              <a:schemeClr val="bg1"/>
            </a:solidFill>
          </a:ln>
        </p:spPr>
      </p:pic>
      <p:pic>
        <p:nvPicPr>
          <p:cNvPr id="7" name="Picture 6">
            <a:extLst>
              <a:ext uri="{FF2B5EF4-FFF2-40B4-BE49-F238E27FC236}">
                <a16:creationId xmlns:a16="http://schemas.microsoft.com/office/drawing/2014/main" id="{6AB59611-DE8B-363A-A556-9A12974BC36E}"/>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4242182" y="7320357"/>
            <a:ext cx="2130552" cy="1420367"/>
          </a:xfrm>
          <a:prstGeom prst="rect">
            <a:avLst/>
          </a:prstGeom>
          <a:ln w="3175">
            <a:solidFill>
              <a:schemeClr val="bg1"/>
            </a:solidFill>
          </a:ln>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956</TotalTime>
  <Words>178</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Snee Farm | New Everything!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CVH360</dc:creator>
  <cp:lastModifiedBy>A. Thomas Price</cp:lastModifiedBy>
  <cp:revision>124</cp:revision>
  <dcterms:created xsi:type="dcterms:W3CDTF">2006-08-16T00:00:00Z</dcterms:created>
  <dcterms:modified xsi:type="dcterms:W3CDTF">2024-07-26T14:23:36Z</dcterms:modified>
</cp:coreProperties>
</file>