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3" autoAdjust="0"/>
    <p:restoredTop sz="94660"/>
  </p:normalViewPr>
  <p:slideViewPr>
    <p:cSldViewPr>
      <p:cViewPr>
        <p:scale>
          <a:sx n="125" d="100"/>
          <a:sy n="125" d="100"/>
        </p:scale>
        <p:origin x="559" y="-151"/>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8/7/2023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8/7/2023</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49528"/>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Amazing Harbor Views!!</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9" y="5867400"/>
            <a:ext cx="6816296" cy="31819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600" dirty="0">
                <a:latin typeface="Tw Cen MT" pitchFamily="34" charset="0"/>
                <a:cs typeface="Arial" pitchFamily="34" charset="0"/>
              </a:rPr>
              <a:t>3 bed 2 bath, plus bonus room, brick ranch in highly sought after Clearview neighborhood. Large nicely landscaped corner lot on quiet street across from the harbor. Spacious front porch, plantation shutters, and hardwood floors throughout. Open floor plan with living/dining room and family room with gas fireplace. Updated eat in kitchen with marble counter tops, tiled back splash, gas range, island, and stainless steel appliances. Newly renovated frog and garage entrance way. Cedar hall closet, lots of storage and screened in porch overlooking backyard. Large attached 2 car garage adorned with gas lanterns, work space and overlay garage doors. Nest thermostat. Well pump and sprinkler system. HVAC replaced 2017, updated electrical panel, and newer water heater. Fabulous location! Located near Sunrise Park and James Island Yacht Club! Must see!</a:t>
            </a:r>
            <a:endParaRPr kumimoji="0" lang="en-US" sz="1600" b="1"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678392"/>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495214"/>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452552"/>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807 Clearview Drive</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Charleston, SC 29412</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23017813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$885,000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69" y="990601"/>
            <a:ext cx="4258431" cy="3189930"/>
          </a:xfrm>
          <a:prstGeom prst="rect">
            <a:avLst/>
          </a:prstGeom>
          <a:ln w="12700">
            <a:noFill/>
          </a:ln>
        </p:spPr>
      </p:pic>
      <p:pic>
        <p:nvPicPr>
          <p:cNvPr id="17" name="Picture 16">
            <a:extLst>
              <a:ext uri="{FF2B5EF4-FFF2-40B4-BE49-F238E27FC236}">
                <a16:creationId xmlns:a16="http://schemas.microsoft.com/office/drawing/2014/main" id="{EB6F79CF-6646-4859-84F4-E3D92E15B24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500458" y="2710500"/>
            <a:ext cx="2206482" cy="1470031"/>
          </a:xfrm>
          <a:prstGeom prst="rect">
            <a:avLst/>
          </a:prstGeom>
          <a:ln w="12700">
            <a:noFill/>
          </a:ln>
        </p:spPr>
      </p:pic>
      <p:pic>
        <p:nvPicPr>
          <p:cNvPr id="22" name="Picture 21">
            <a:extLst>
              <a:ext uri="{FF2B5EF4-FFF2-40B4-BE49-F238E27FC236}">
                <a16:creationId xmlns:a16="http://schemas.microsoft.com/office/drawing/2014/main" id="{930463B3-CFBF-47DC-93D8-8789F26AA2E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939365" y="990599"/>
            <a:ext cx="2204275" cy="1468561"/>
          </a:xfrm>
          <a:prstGeom prst="rect">
            <a:avLst/>
          </a:prstGeom>
          <a:ln w="12700">
            <a:noFill/>
          </a:ln>
        </p:spPr>
      </p:pic>
      <p:pic>
        <p:nvPicPr>
          <p:cNvPr id="23" name="Picture 22">
            <a:extLst>
              <a:ext uri="{FF2B5EF4-FFF2-40B4-BE49-F238E27FC236}">
                <a16:creationId xmlns:a16="http://schemas.microsoft.com/office/drawing/2014/main" id="{2C1CC243-8FE8-4475-9C4A-8D723049E85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500041" y="990599"/>
            <a:ext cx="2206482" cy="1470031"/>
          </a:xfrm>
          <a:prstGeom prst="rect">
            <a:avLst/>
          </a:prstGeom>
          <a:ln w="12700">
            <a:noFill/>
          </a:ln>
        </p:spPr>
      </p:pic>
      <p:pic>
        <p:nvPicPr>
          <p:cNvPr id="24" name="Picture 23">
            <a:extLst>
              <a:ext uri="{FF2B5EF4-FFF2-40B4-BE49-F238E27FC236}">
                <a16:creationId xmlns:a16="http://schemas.microsoft.com/office/drawing/2014/main" id="{5E7D7F35-AD27-4E96-BD88-9C1FC16B7B9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940198" y="2710500"/>
            <a:ext cx="2206482" cy="1470031"/>
          </a:xfrm>
          <a:prstGeom prst="rect">
            <a:avLst/>
          </a:prstGeom>
          <a:ln w="12700">
            <a:noFill/>
          </a:ln>
        </p:spPr>
      </p:pic>
      <p:grpSp>
        <p:nvGrpSpPr>
          <p:cNvPr id="8" name="Group 7">
            <a:extLst>
              <a:ext uri="{FF2B5EF4-FFF2-40B4-BE49-F238E27FC236}">
                <a16:creationId xmlns:a16="http://schemas.microsoft.com/office/drawing/2014/main" id="{E0266C5A-1511-8B84-F9C2-24C18783EBA2}"/>
              </a:ext>
            </a:extLst>
          </p:cNvPr>
          <p:cNvGrpSpPr/>
          <p:nvPr/>
        </p:nvGrpSpPr>
        <p:grpSpPr>
          <a:xfrm>
            <a:off x="0" y="990599"/>
            <a:ext cx="1752600" cy="1752600"/>
            <a:chOff x="-2057400" y="1097252"/>
            <a:chExt cx="1752600" cy="1752600"/>
          </a:xfrm>
        </p:grpSpPr>
        <p:sp>
          <p:nvSpPr>
            <p:cNvPr id="3" name="Diagonal Stripe 2">
              <a:extLst>
                <a:ext uri="{FF2B5EF4-FFF2-40B4-BE49-F238E27FC236}">
                  <a16:creationId xmlns:a16="http://schemas.microsoft.com/office/drawing/2014/main" id="{49A398AE-8470-4DBC-910B-D1C6CE5EBB53}"/>
                </a:ext>
              </a:extLst>
            </p:cNvPr>
            <p:cNvSpPr/>
            <p:nvPr/>
          </p:nvSpPr>
          <p:spPr>
            <a:xfrm>
              <a:off x="-2057400" y="1097252"/>
              <a:ext cx="1752600" cy="1752600"/>
            </a:xfrm>
            <a:prstGeom prst="diagStripe">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1964739" y="1399415"/>
              <a:ext cx="1146468" cy="707886"/>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latin typeface="Tw Cen MT" panose="020B0602020104020603" pitchFamily="34" charset="0"/>
                </a:rPr>
                <a:t>COMING</a:t>
              </a:r>
            </a:p>
            <a:p>
              <a:pPr algn="ctr"/>
              <a:r>
                <a:rPr lang="en-US" sz="2000" b="1" dirty="0">
                  <a:effectLst>
                    <a:outerShdw blurRad="38100" dist="38100" dir="2700000" algn="tl">
                      <a:srgbClr val="000000">
                        <a:alpha val="43137"/>
                      </a:srgbClr>
                    </a:outerShdw>
                  </a:effectLst>
                  <a:latin typeface="Tw Cen MT" panose="020B0602020104020603" pitchFamily="34" charset="0"/>
                </a:rPr>
                <a:t>SOON</a:t>
              </a:r>
            </a:p>
          </p:txBody>
        </p:sp>
      </p:gr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427</TotalTime>
  <Words>212</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107</cp:revision>
  <dcterms:created xsi:type="dcterms:W3CDTF">2006-08-16T00:00:00Z</dcterms:created>
  <dcterms:modified xsi:type="dcterms:W3CDTF">2023-08-07T13:26:51Z</dcterms:modified>
</cp:coreProperties>
</file>