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726" y="11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5/6/2020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76185" y="4859912"/>
            <a:ext cx="4053415" cy="3970318"/>
          </a:xfrm>
          <a:prstGeom prst="rect">
            <a:avLst/>
          </a:prstGeom>
          <a:noFill/>
          <a:ln>
            <a:noFill/>
          </a:ln>
        </p:spPr>
        <p:txBody>
          <a:bodyPr wrap="square" anchor="ctr">
            <a:spAutoFit/>
          </a:bodyPr>
          <a:lstStyle/>
          <a:p>
            <a:pPr algn="ctr"/>
            <a:r>
              <a:rPr lang="en-US" sz="1200" b="1" dirty="0">
                <a:solidFill>
                  <a:srgbClr val="002060"/>
                </a:solidFill>
                <a:latin typeface="Century Gothic" panose="020B0502020202020204" pitchFamily="34" charset="0"/>
              </a:rPr>
              <a:t>Unbeatable location just five minutes to Downtown Charleston, this home is full of Lowcountry charm and nestled into a quiet neighborhood minutes from the foot of the Ravenel Bridge. Walk or bike to Mount Pleasant's Waterfront Park &amp; Pier! If location wasn't enough, the custom details found throughout this Hilton </a:t>
            </a:r>
            <a:r>
              <a:rPr lang="en-US" sz="1200" b="1" dirty="0" err="1">
                <a:solidFill>
                  <a:srgbClr val="002060"/>
                </a:solidFill>
                <a:latin typeface="Century Gothic" panose="020B0502020202020204" pitchFamily="34" charset="0"/>
              </a:rPr>
              <a:t>Googe</a:t>
            </a:r>
            <a:r>
              <a:rPr lang="en-US" sz="1200" b="1" dirty="0">
                <a:solidFill>
                  <a:srgbClr val="002060"/>
                </a:solidFill>
                <a:latin typeface="Century Gothic" panose="020B0502020202020204" pitchFamily="34" charset="0"/>
              </a:rPr>
              <a:t> designed custom home are sure to impress!</a:t>
            </a:r>
          </a:p>
          <a:p>
            <a:pPr algn="ctr"/>
            <a:r>
              <a:rPr lang="en-US" sz="1200" b="1" dirty="0">
                <a:solidFill>
                  <a:srgbClr val="002060"/>
                </a:solidFill>
                <a:latin typeface="Century Gothic" panose="020B0502020202020204" pitchFamily="34" charset="0"/>
              </a:rPr>
              <a:t>This exceptional custom home offers numerous recent upgrades including two new water heaters in 2019 (50 gallons each, one for each side of the house), dual heat pumps replaced in 2017, new roof in 2018 (</a:t>
            </a:r>
            <a:r>
              <a:rPr lang="en-US" sz="1200" b="1" dirty="0" err="1">
                <a:solidFill>
                  <a:srgbClr val="002060"/>
                </a:solidFill>
                <a:latin typeface="Century Gothic" panose="020B0502020202020204" pitchFamily="34" charset="0"/>
              </a:rPr>
              <a:t>Certainteed</a:t>
            </a:r>
            <a:r>
              <a:rPr lang="en-US" sz="1200" b="1" dirty="0">
                <a:solidFill>
                  <a:srgbClr val="002060"/>
                </a:solidFill>
                <a:latin typeface="Century Gothic" panose="020B0502020202020204" pitchFamily="34" charset="0"/>
              </a:rPr>
              <a:t> Landmark 30 year shingles), and the </a:t>
            </a:r>
            <a:r>
              <a:rPr lang="en-US" sz="1200" b="1" dirty="0" err="1">
                <a:solidFill>
                  <a:srgbClr val="002060"/>
                </a:solidFill>
                <a:latin typeface="Century Gothic" panose="020B0502020202020204" pitchFamily="34" charset="0"/>
              </a:rPr>
              <a:t>Hardiplank</a:t>
            </a:r>
            <a:r>
              <a:rPr lang="en-US" sz="1200" b="1" dirty="0">
                <a:solidFill>
                  <a:srgbClr val="002060"/>
                </a:solidFill>
                <a:latin typeface="Century Gothic" panose="020B0502020202020204" pitchFamily="34" charset="0"/>
              </a:rPr>
              <a:t> exterior was painted in 2018. All of this and located in Harbour Watch, a small 68 home coastal village on the banks of the Cooper River with a community swimming pool, children's play area, and gazebo, just minutes to all of Mount Pleasant's most desired attractions and a mere 5 minutes to historic Downtown Charleston's world-class shopping and dining.</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48014" y="7614079"/>
            <a:ext cx="1821694" cy="1216151"/>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2231720" y="4598928"/>
            <a:ext cx="1821694" cy="1216151"/>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48014" y="4598928"/>
            <a:ext cx="1821694" cy="1216151"/>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2231720" y="7614079"/>
            <a:ext cx="1821694" cy="1216151"/>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4319812" y="-1"/>
            <a:ext cx="3757388" cy="1036635"/>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200" i="1" dirty="0">
                <a:solidFill>
                  <a:srgbClr val="002060"/>
                </a:solidFill>
                <a:latin typeface="Century Gothic" pitchFamily="34" charset="0"/>
              </a:rPr>
              <a:t>Location…</a:t>
            </a:r>
            <a:br>
              <a:rPr lang="en-US" sz="2200" i="1" dirty="0">
                <a:solidFill>
                  <a:srgbClr val="002060"/>
                </a:solidFill>
                <a:latin typeface="Century Gothic" pitchFamily="34" charset="0"/>
              </a:rPr>
            </a:br>
            <a:r>
              <a:rPr lang="en-US" sz="2200" i="1" dirty="0">
                <a:solidFill>
                  <a:srgbClr val="002060"/>
                </a:solidFill>
                <a:latin typeface="Century Gothic" pitchFamily="34" charset="0"/>
              </a:rPr>
              <a:t>	Location…</a:t>
            </a:r>
            <a:br>
              <a:rPr lang="en-US" sz="2200" i="1" dirty="0">
                <a:solidFill>
                  <a:srgbClr val="002060"/>
                </a:solidFill>
                <a:latin typeface="Century Gothic" pitchFamily="34" charset="0"/>
              </a:rPr>
            </a:br>
            <a:r>
              <a:rPr lang="en-US" sz="2200" i="1" dirty="0">
                <a:solidFill>
                  <a:srgbClr val="002060"/>
                </a:solidFill>
                <a:latin typeface="Century Gothic" pitchFamily="34" charset="0"/>
              </a:rPr>
              <a:t>		Location!!</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48014" y="3091352"/>
            <a:ext cx="1821694" cy="121615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4315427" y="1182246"/>
            <a:ext cx="3766159" cy="2116810"/>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48014" y="76200"/>
            <a:ext cx="1821694" cy="1216152"/>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1720" y="76200"/>
            <a:ext cx="1821694" cy="1216151"/>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1720" y="1583776"/>
            <a:ext cx="1821694" cy="121615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1720" y="3091352"/>
            <a:ext cx="1821694" cy="1216151"/>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48014" y="1583776"/>
            <a:ext cx="1821694" cy="121615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4319812" y="3444668"/>
            <a:ext cx="3757388" cy="1269632"/>
          </a:xfrm>
        </p:spPr>
        <p:txBody>
          <a:bodyPr anchor="t">
            <a:noAutofit/>
          </a:bodyPr>
          <a:lstStyle/>
          <a:p>
            <a:r>
              <a:rPr lang="en-US" sz="2200" b="1" dirty="0">
                <a:solidFill>
                  <a:srgbClr val="002060"/>
                </a:solidFill>
                <a:latin typeface="Century Gothic" pitchFamily="34" charset="0"/>
              </a:rPr>
              <a:t>808 Fiddlers Point Lane</a:t>
            </a:r>
            <a:br>
              <a:rPr lang="pt-BR" sz="2400" dirty="0">
                <a:solidFill>
                  <a:srgbClr val="002060"/>
                </a:solidFill>
                <a:latin typeface="Century Gothic" pitchFamily="34" charset="0"/>
              </a:rPr>
            </a:br>
            <a:r>
              <a:rPr lang="en-US" sz="2000" dirty="0">
                <a:solidFill>
                  <a:srgbClr val="002060"/>
                </a:solidFill>
                <a:latin typeface="Century Gothic" pitchFamily="34" charset="0"/>
              </a:rPr>
              <a:t>Harbour Watch</a:t>
            </a:r>
            <a:br>
              <a:rPr lang="en-US" sz="2000" dirty="0">
                <a:solidFill>
                  <a:srgbClr val="002060"/>
                </a:solidFill>
                <a:latin typeface="Century Gothic" pitchFamily="34" charset="0"/>
              </a:rPr>
            </a:br>
            <a:r>
              <a:rPr lang="en-US" sz="2000" dirty="0">
                <a:solidFill>
                  <a:srgbClr val="002060"/>
                </a:solidFill>
                <a:latin typeface="Century Gothic" pitchFamily="34" charset="0"/>
              </a:rPr>
              <a:t>Mount Pleasant, SC 29464</a:t>
            </a:r>
            <a:br>
              <a:rPr lang="en-US" sz="2000" dirty="0">
                <a:solidFill>
                  <a:srgbClr val="002060"/>
                </a:solidFill>
                <a:latin typeface="Century Gothic" pitchFamily="34" charset="0"/>
              </a:rPr>
            </a:br>
            <a:r>
              <a:rPr lang="en-US" sz="2000" dirty="0">
                <a:solidFill>
                  <a:srgbClr val="002060"/>
                </a:solidFill>
                <a:latin typeface="Century Gothic" pitchFamily="34" charset="0"/>
              </a:rPr>
              <a:t>MLS# 20011093 | $879,000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48014" y="6106504"/>
            <a:ext cx="1821694" cy="1216151"/>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1720" y="6106504"/>
            <a:ext cx="1821694" cy="1216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240</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808 Fiddlers Point Lane Harbour Watch Mount Pleasant, SC 29464 MLS# 20011093 | $879,000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67</cp:revision>
  <dcterms:created xsi:type="dcterms:W3CDTF">2006-08-16T00:00:00Z</dcterms:created>
  <dcterms:modified xsi:type="dcterms:W3CDTF">2020-05-06T12:58:59Z</dcterms:modified>
</cp:coreProperties>
</file>