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5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smtClean="0"/>
              <a:t>Click to edit Master title style</a:t>
            </a:r>
            <a:endParaRPr lang="en-US"/>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764"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63228"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E1867-B3D7-4709-9A5D-B88D860BAE96}"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E1867-B3D7-4709-9A5D-B88D860BAE96}"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1/24/2016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onniesross@aol.com" TargetMode="External"/><Relationship Id="rId13"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hyperlink" Target="mailto:dctidewater@yahoo.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 y="0"/>
            <a:ext cx="5901728" cy="3919117"/>
          </a:xfrm>
          <a:prstGeom prst="rect">
            <a:avLst/>
          </a:prstGeom>
          <a:ln>
            <a:noFill/>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518" y="5201962"/>
            <a:ext cx="5897880" cy="3916561"/>
          </a:xfrm>
          <a:prstGeom prst="rect">
            <a:avLst/>
          </a:prstGeom>
        </p:spPr>
      </p:pic>
      <p:sp>
        <p:nvSpPr>
          <p:cNvPr id="3" name="Rectangle 2"/>
          <p:cNvSpPr/>
          <p:nvPr/>
        </p:nvSpPr>
        <p:spPr>
          <a:xfrm>
            <a:off x="0" y="4274386"/>
            <a:ext cx="7772399"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 y="4015150"/>
            <a:ext cx="7772398" cy="1200329"/>
          </a:xfrm>
          <a:prstGeom prst="rect">
            <a:avLst/>
          </a:prstGeom>
        </p:spPr>
        <p:txBody>
          <a:bodyPr wrap="square" anchor="ctr">
            <a:spAutoFit/>
          </a:bodyPr>
          <a:lstStyle/>
          <a:p>
            <a:pPr algn="ctr"/>
            <a:r>
              <a:rPr lang="en-US" dirty="0">
                <a:latin typeface="Adobe Caslon Pro" panose="0205050205050A020403" pitchFamily="18" charset="0"/>
              </a:rPr>
              <a:t>Beautiful, wooded .70-acre with mature trees boasting frontage on adjoining roads with potential for lovely, circular drive. Location affords great privacy. Minutes to North Myrtle Beach and Little River via Highway 90 or to Myrtle Beach via Highway 22. Enjoy country living outside the city limits with low taxes.</a:t>
            </a:r>
            <a:endParaRPr lang="en-US" dirty="0">
              <a:latin typeface="Adobe Caslon Pro" panose="0205050205050A020403"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411" y="0"/>
            <a:ext cx="1797988" cy="1193976"/>
          </a:xfrm>
          <a:prstGeom prst="rect">
            <a:avLst/>
          </a:prstGeom>
          <a:ln>
            <a:noFill/>
          </a:ln>
          <a:effectLst/>
        </p:spPr>
      </p:pic>
      <p:sp>
        <p:nvSpPr>
          <p:cNvPr id="2" name="Rectangle 1"/>
          <p:cNvSpPr/>
          <p:nvPr/>
        </p:nvSpPr>
        <p:spPr>
          <a:xfrm>
            <a:off x="85698" y="39890"/>
            <a:ext cx="5762970" cy="1261884"/>
          </a:xfrm>
          <a:prstGeom prst="rect">
            <a:avLst/>
          </a:prstGeom>
        </p:spPr>
        <p:txBody>
          <a:bodyPr wrap="square">
            <a:spAutoFit/>
          </a:bodyPr>
          <a:lstStyle/>
          <a:p>
            <a:pPr algn="ctr"/>
            <a:r>
              <a:rPr lang="en-US" sz="20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808 Pint Cir</a:t>
            </a:r>
          </a:p>
          <a:p>
            <a:pPr algn="ctr"/>
            <a:r>
              <a:rPr lang="en-US" sz="14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Longs, SC 29568</a:t>
            </a:r>
          </a:p>
          <a:p>
            <a:pPr algn="ctr"/>
            <a:r>
              <a:rPr lang="en-US" sz="1400" dirty="0" smtClean="0">
                <a:solidFill>
                  <a:schemeClr val="bg1"/>
                </a:solidFill>
                <a:effectLst>
                  <a:outerShdw blurRad="50800" dist="38100" dir="2700000" algn="tl" rotWithShape="0">
                    <a:prstClr val="black">
                      <a:alpha val="40000"/>
                    </a:prstClr>
                  </a:outerShdw>
                </a:effectLst>
                <a:latin typeface="Adobe Caslon Pro Bold" panose="0205070206050A020403" pitchFamily="18" charset="0"/>
              </a:rPr>
              <a:t>MLS</a:t>
            </a:r>
            <a:r>
              <a:rPr lang="en-US" sz="14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 1512489</a:t>
            </a:r>
          </a:p>
          <a:p>
            <a:pPr algn="ctr"/>
            <a:r>
              <a:rPr lang="en-US" sz="14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a:t>
            </a:r>
            <a:r>
              <a:rPr lang="en-US" sz="1400" dirty="0" smtClean="0">
                <a:solidFill>
                  <a:schemeClr val="bg1"/>
                </a:solidFill>
                <a:effectLst>
                  <a:outerShdw blurRad="50800" dist="38100" dir="2700000" algn="tl" rotWithShape="0">
                    <a:prstClr val="black">
                      <a:alpha val="40000"/>
                    </a:prstClr>
                  </a:outerShdw>
                </a:effectLst>
                <a:latin typeface="Adobe Caslon Pro Bold" panose="0205070206050A020403" pitchFamily="18" charset="0"/>
              </a:rPr>
              <a:t>19,900</a:t>
            </a:r>
          </a:p>
          <a:p>
            <a:pPr algn="ctr"/>
            <a:r>
              <a:rPr lang="en-US" sz="14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0.7 </a:t>
            </a:r>
            <a:r>
              <a:rPr lang="en-US" sz="1400" dirty="0" smtClean="0">
                <a:solidFill>
                  <a:schemeClr val="bg1"/>
                </a:solidFill>
                <a:effectLst>
                  <a:outerShdw blurRad="50800" dist="38100" dir="2700000" algn="tl" rotWithShape="0">
                    <a:prstClr val="black">
                      <a:alpha val="40000"/>
                    </a:prstClr>
                  </a:outerShdw>
                </a:effectLst>
                <a:latin typeface="Adobe Caslon Pro Bold" panose="0205070206050A020403" pitchFamily="18" charset="0"/>
              </a:rPr>
              <a:t>acres</a:t>
            </a:r>
            <a:endParaRPr lang="en-US" sz="14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endParaRPr>
          </a:p>
        </p:txBody>
      </p:sp>
      <p:sp>
        <p:nvSpPr>
          <p:cNvPr id="20" name="Rectangle 19"/>
          <p:cNvSpPr/>
          <p:nvPr/>
        </p:nvSpPr>
        <p:spPr>
          <a:xfrm>
            <a:off x="-1" y="3034931"/>
            <a:ext cx="5904550" cy="646331"/>
          </a:xfrm>
          <a:prstGeom prst="rect">
            <a:avLst/>
          </a:prstGeom>
          <a:gradFill flip="none" rotWithShape="1">
            <a:gsLst>
              <a:gs pos="42000">
                <a:srgbClr val="FCFD53">
                  <a:alpha val="75000"/>
                </a:srgbClr>
              </a:gs>
              <a:gs pos="0">
                <a:schemeClr val="accent1">
                  <a:lumMod val="5000"/>
                  <a:lumOff val="95000"/>
                  <a:alpha val="0"/>
                </a:schemeClr>
              </a:gs>
              <a:gs pos="100000">
                <a:srgbClr val="FFFF00"/>
              </a:gs>
            </a:gsLst>
            <a:lin ang="10800000" scaled="1"/>
            <a:tileRect/>
          </a:gradFill>
          <a:ln>
            <a:noFill/>
          </a:ln>
        </p:spPr>
        <p:txBody>
          <a:bodyPr wrap="square">
            <a:spAutoFit/>
          </a:bodyPr>
          <a:lstStyle/>
          <a:p>
            <a:r>
              <a:rPr lang="en-US" sz="3600" dirty="0" smtClean="0">
                <a:effectLst>
                  <a:outerShdw blurRad="50800" dist="38100" dir="2700000" algn="tl" rotWithShape="0">
                    <a:schemeClr val="tx1">
                      <a:alpha val="40000"/>
                    </a:schemeClr>
                  </a:outerShdw>
                </a:effectLst>
                <a:latin typeface="AR DECODE" panose="02000000000000000000" pitchFamily="2" charset="0"/>
              </a:rPr>
              <a:t>Perfect for your </a:t>
            </a:r>
            <a:r>
              <a:rPr lang="en-US" sz="3600" dirty="0" smtClean="0">
                <a:effectLst>
                  <a:outerShdw blurRad="50800" dist="38100" dir="2700000" algn="tl" rotWithShape="0">
                    <a:schemeClr val="tx1">
                      <a:alpha val="40000"/>
                    </a:schemeClr>
                  </a:outerShdw>
                </a:effectLst>
                <a:latin typeface="AR DECODE" panose="02000000000000000000" pitchFamily="2" charset="0"/>
              </a:rPr>
              <a:t>dream home</a:t>
            </a:r>
            <a:endParaRPr lang="en-US" sz="3600" dirty="0">
              <a:effectLst>
                <a:outerShdw blurRad="50800" dist="38100" dir="2700000" algn="tl" rotWithShape="0">
                  <a:schemeClr val="tx1">
                    <a:alpha val="40000"/>
                  </a:schemeClr>
                </a:outerShdw>
              </a:effectLst>
              <a:latin typeface="AR DECODE" panose="02000000000000000000" pitchFamily="2"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181" y="9233874"/>
            <a:ext cx="904875" cy="68216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306" y="9233874"/>
            <a:ext cx="838198" cy="688520"/>
          </a:xfrm>
          <a:prstGeom prst="rect">
            <a:avLst/>
          </a:prstGeom>
        </p:spPr>
      </p:pic>
      <p:sp>
        <p:nvSpPr>
          <p:cNvPr id="26" name="Rectangle 25"/>
          <p:cNvSpPr/>
          <p:nvPr/>
        </p:nvSpPr>
        <p:spPr>
          <a:xfrm>
            <a:off x="1906114" y="9233874"/>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a:t>
            </a:r>
            <a:r>
              <a:rPr lang="en-US" sz="1400" dirty="0" smtClean="0">
                <a:solidFill>
                  <a:srgbClr val="000000"/>
                </a:solidFill>
                <a:latin typeface="Arial" panose="020B0604020202020204" pitchFamily="34" charset="0"/>
              </a:rPr>
              <a:t>Collins</a:t>
            </a:r>
          </a:p>
          <a:p>
            <a:pPr algn="ctr"/>
            <a:r>
              <a:rPr lang="en-US" sz="1100" dirty="0" smtClean="0">
                <a:solidFill>
                  <a:srgbClr val="000000"/>
                </a:solidFill>
                <a:latin typeface="Arial" panose="020B0604020202020204" pitchFamily="34" charset="0"/>
              </a:rPr>
              <a:t>843-424-9013</a:t>
            </a:r>
          </a:p>
          <a:p>
            <a:pPr algn="ctr"/>
            <a:r>
              <a:rPr lang="en-US" sz="1100" dirty="0" smtClean="0">
                <a:solidFill>
                  <a:srgbClr val="093E6E"/>
                </a:solidFill>
                <a:latin typeface="Arial" panose="020B0604020202020204" pitchFamily="34" charset="0"/>
                <a:hlinkClick r:id="rId7"/>
              </a:rPr>
              <a:t>dctidewater@yahoo.com</a:t>
            </a:r>
            <a:endParaRPr lang="en-US" sz="1100" b="0" i="0" dirty="0">
              <a:solidFill>
                <a:srgbClr val="000000"/>
              </a:solidFill>
              <a:effectLst/>
              <a:latin typeface="Arial" panose="020B0604020202020204" pitchFamily="34" charset="0"/>
            </a:endParaRPr>
          </a:p>
        </p:txBody>
      </p:sp>
      <p:sp>
        <p:nvSpPr>
          <p:cNvPr id="27" name="Rectangle 26"/>
          <p:cNvSpPr/>
          <p:nvPr/>
        </p:nvSpPr>
        <p:spPr>
          <a:xfrm>
            <a:off x="3934912" y="9233874"/>
            <a:ext cx="1913756" cy="646331"/>
          </a:xfrm>
          <a:prstGeom prst="rect">
            <a:avLst/>
          </a:prstGeom>
        </p:spPr>
        <p:txBody>
          <a:bodyPr wrap="square">
            <a:spAutoFit/>
          </a:bodyPr>
          <a:lstStyle/>
          <a:p>
            <a:pPr algn="ctr"/>
            <a:r>
              <a:rPr lang="en-US" sz="1400" dirty="0" smtClean="0">
                <a:solidFill>
                  <a:srgbClr val="000000"/>
                </a:solidFill>
                <a:latin typeface="Arial" panose="020B0604020202020204" pitchFamily="34" charset="0"/>
              </a:rPr>
              <a:t>Connie Ross-Karl</a:t>
            </a:r>
          </a:p>
          <a:p>
            <a:pPr algn="ctr"/>
            <a:r>
              <a:rPr lang="en-US" sz="1100" dirty="0" smtClean="0">
                <a:solidFill>
                  <a:srgbClr val="000000"/>
                </a:solidFill>
                <a:latin typeface="Arial" panose="020B0604020202020204" pitchFamily="34" charset="0"/>
              </a:rPr>
              <a:t>702-306-2643</a:t>
            </a:r>
            <a:endParaRPr lang="en-US" sz="1100" dirty="0">
              <a:solidFill>
                <a:srgbClr val="000000"/>
              </a:solidFill>
              <a:latin typeface="Arial" panose="020B0604020202020204" pitchFamily="34" charset="0"/>
            </a:endParaRPr>
          </a:p>
          <a:p>
            <a:pPr algn="ctr"/>
            <a:r>
              <a:rPr lang="en-US" sz="1100" dirty="0" smtClean="0">
                <a:solidFill>
                  <a:srgbClr val="093E6E"/>
                </a:solidFill>
                <a:latin typeface="Arial" panose="020B0604020202020204" pitchFamily="34" charset="0"/>
                <a:hlinkClick r:id="rId8"/>
              </a:rPr>
              <a:t>conniesross@aol.com</a:t>
            </a:r>
            <a:endParaRPr lang="en-US" sz="1100" b="0" i="0" dirty="0">
              <a:solidFill>
                <a:srgbClr val="000000"/>
              </a:solidFill>
              <a:effectLst/>
              <a:latin typeface="Arial" panose="020B0604020202020204" pitchFamily="34" charset="0"/>
            </a:endParaRPr>
          </a:p>
        </p:txBody>
      </p:sp>
      <p:sp>
        <p:nvSpPr>
          <p:cNvPr id="28" name="Rectangle 27"/>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4411" y="1362570"/>
            <a:ext cx="1797987" cy="1193976"/>
          </a:xfrm>
          <a:prstGeom prst="rect">
            <a:avLst/>
          </a:prstGeom>
          <a:ln>
            <a:noFill/>
          </a:ln>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74411" y="2725141"/>
            <a:ext cx="1797987" cy="1193976"/>
          </a:xfrm>
          <a:prstGeom prst="rect">
            <a:avLst/>
          </a:prstGeom>
          <a:ln>
            <a:noFill/>
          </a:ln>
          <a:effectLst/>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210057"/>
            <a:ext cx="1797987" cy="1193976"/>
          </a:xfrm>
          <a:prstGeom prst="rect">
            <a:avLst/>
          </a:prstGeom>
          <a:ln>
            <a:noFill/>
          </a:ln>
          <a:effectLst/>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572627"/>
            <a:ext cx="1797987" cy="1193975"/>
          </a:xfrm>
          <a:prstGeom prst="rect">
            <a:avLst/>
          </a:prstGeom>
          <a:ln>
            <a:noFill/>
          </a:ln>
          <a:effectLst/>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7935198"/>
            <a:ext cx="1797987" cy="1193975"/>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88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 DECODE</vt: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11</cp:revision>
  <dcterms:created xsi:type="dcterms:W3CDTF">2016-01-18T21:52:04Z</dcterms:created>
  <dcterms:modified xsi:type="dcterms:W3CDTF">2016-01-24T20:03:10Z</dcterms:modified>
</cp:coreProperties>
</file>