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matt@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854"/>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14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808 Royall Avenue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29464 ~ MLS# 18024800 ~ $1,495,000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211110"/>
            <a:ext cx="7772400"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3"/>
              </a:rPr>
              <a:t>matt@mattoneillteam</a:t>
            </a:r>
            <a:r>
              <a:rPr lang="en-US" sz="1600">
                <a:solidFill>
                  <a:schemeClr val="tx1"/>
                </a:solidFill>
                <a:latin typeface="Palatino Linotype" panose="02040502050505030304" pitchFamily="18" charset="0"/>
                <a:hlinkClick r:id="rId3"/>
              </a:rPr>
              <a:t>.com</a:t>
            </a:r>
            <a:r>
              <a:rPr lang="en-US" sz="160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843-619-0401</a:t>
            </a: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Old Village Open House Saturday </a:t>
            </a:r>
            <a:r>
              <a:rPr lang="en-US" sz="2800" b="1" i="1">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Sept 8</a:t>
            </a:r>
            <a:r>
              <a:rPr lang="en-US" sz="2800" b="1" i="1" baseline="30000">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a:t>
            </a:r>
            <a:r>
              <a:rPr lang="en-US" sz="2800" b="1" i="1">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a:t>
            </a:r>
            <a:r>
              <a:rPr lang="en-US" sz="2800" b="1" i="1" dirty="0">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12-3</a:t>
            </a:r>
            <a:endParaRPr lang="en-US" sz="2800" b="1" i="1" dirty="0">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1600200" y="5193610"/>
            <a:ext cx="4572000" cy="677108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Newer construction in Old Village just one block from the water brings you into one of the most coveted neighborhoods in all of the low country. Unlike many of the homes found here, there is absolutely nothing left to be done in this magnificent residence that boasts a classic, white picket fence, welcoming wrap around porch and a detached two car garage. This amazing, open floor plan features a first floor bedroom with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hardwood floors, high ceilings, crown molding, a coffer ceiling in the study, fireplace in the living room and a sun-drenched family room with built-ins. The relaxing owner's oasis has a massive walk-in closet and luxurious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soaking tub and huge, walk-in shower with two heads. This is a home and location that is hard to beat!</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buFont typeface="Arial" panose="020B0604020202020204" pitchFamily="34" charset="0"/>
              <a:buChar char="•"/>
            </a:pPr>
            <a:r>
              <a:rPr lang="en-US" sz="1400" dirty="0" err="1">
                <a:solidFill>
                  <a:schemeClr val="bg2">
                    <a:lumMod val="25000"/>
                  </a:schemeClr>
                </a:solidFill>
                <a:latin typeface="Palatino Linotype" panose="02040502050505030304" pitchFamily="18" charset="0"/>
                <a:cs typeface="Times New Roman" panose="02020603050405020304" pitchFamily="18" charset="0"/>
              </a:rPr>
              <a:t>Wainscotting</a:t>
            </a:r>
            <a:r>
              <a:rPr lang="en-US" sz="1400" dirty="0">
                <a:solidFill>
                  <a:schemeClr val="bg2">
                    <a:lumMod val="25000"/>
                  </a:schemeClr>
                </a:solidFill>
                <a:latin typeface="Palatino Linotype" panose="02040502050505030304" pitchFamily="18" charset="0"/>
                <a:cs typeface="Times New Roman" panose="02020603050405020304" pitchFamily="18" charset="0"/>
              </a:rPr>
              <a:t> and ship lap</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Kitchen has a center island with break fast bar seating, a built-in wine fridge, stainless steel appliances, quartz counters, tile backsplash, pendant lighting and custom cabinets</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Upgraded lighting throughout</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Wrought iron staircase</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Freshly painted</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Screened-in side porch</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Back deck perfect for BBQ</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Fenced-in backyard</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Walk to Old Village shops and restaurants</a:t>
            </a:r>
          </a:p>
          <a:p>
            <a:pPr marL="285750" indent="-285750">
              <a:buFont typeface="Arial" panose="020B0604020202020204" pitchFamily="34" charset="0"/>
              <a:buChar char="•"/>
            </a:pP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400" b="1"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079430"/>
            <a:ext cx="1600200" cy="1069848"/>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6275708"/>
            <a:ext cx="1600200" cy="1069848"/>
          </a:xfrm>
          <a:prstGeom prst="rect">
            <a:avLst/>
          </a:prstGeom>
        </p:spPr>
      </p:pic>
      <p:sp>
        <p:nvSpPr>
          <p:cNvPr id="6" name="Rectangle 5"/>
          <p:cNvSpPr/>
          <p:nvPr/>
        </p:nvSpPr>
        <p:spPr>
          <a:xfrm>
            <a:off x="8001000" y="9814143"/>
            <a:ext cx="2209800" cy="584775"/>
          </a:xfrm>
          <a:prstGeom prst="rect">
            <a:avLst/>
          </a:prstGeom>
        </p:spPr>
        <p:txBody>
          <a:bodyPr wrap="square">
            <a:spAutoFit/>
          </a:bodyPr>
          <a:lstStyle/>
          <a:p>
            <a:pPr algn="ctr"/>
            <a:r>
              <a:rPr lang="en-US" sz="1600" b="1" i="1" dirty="0">
                <a:latin typeface="Palatino Linotype" panose="02040502050505030304" pitchFamily="18" charset="0"/>
              </a:rPr>
              <a:t>Book your viewing today!</a:t>
            </a:r>
          </a:p>
        </p:txBody>
      </p:sp>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1060821"/>
            <a:ext cx="1600200" cy="1069848"/>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7471986"/>
            <a:ext cx="1600200" cy="1069848"/>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8668264"/>
            <a:ext cx="1600200" cy="1069848"/>
          </a:xfrm>
          <a:prstGeom prst="rect">
            <a:avLst/>
          </a:prstGeom>
        </p:spPr>
      </p:pic>
      <p:pic>
        <p:nvPicPr>
          <p:cNvPr id="20" name="Picture 19">
            <a:extLst>
              <a:ext uri="{FF2B5EF4-FFF2-40B4-BE49-F238E27FC236}">
                <a16:creationId xmlns:a16="http://schemas.microsoft.com/office/drawing/2014/main" id="{E87150F6-87C8-4BCA-A887-210C6CCDFCF4}"/>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9864542"/>
            <a:ext cx="1600200" cy="1069848"/>
          </a:xfrm>
          <a:prstGeom prst="rect">
            <a:avLst/>
          </a:prstGeom>
        </p:spPr>
      </p:pic>
      <p:pic>
        <p:nvPicPr>
          <p:cNvPr id="23" name="Picture 22">
            <a:extLst>
              <a:ext uri="{FF2B5EF4-FFF2-40B4-BE49-F238E27FC236}">
                <a16:creationId xmlns:a16="http://schemas.microsoft.com/office/drawing/2014/main" id="{AD4CA02F-2D13-437E-BEAE-02B8CC729C66}"/>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172200" y="5079430"/>
            <a:ext cx="1600200" cy="1069848"/>
          </a:xfrm>
          <a:prstGeom prst="rect">
            <a:avLst/>
          </a:prstGeom>
        </p:spPr>
      </p:pic>
      <p:pic>
        <p:nvPicPr>
          <p:cNvPr id="24" name="Picture 23">
            <a:extLst>
              <a:ext uri="{FF2B5EF4-FFF2-40B4-BE49-F238E27FC236}">
                <a16:creationId xmlns:a16="http://schemas.microsoft.com/office/drawing/2014/main" id="{56CD9434-9F66-4783-A76A-E0EFF9289220}"/>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172200" y="6275708"/>
            <a:ext cx="1600200" cy="1069848"/>
          </a:xfrm>
          <a:prstGeom prst="rect">
            <a:avLst/>
          </a:prstGeom>
        </p:spPr>
      </p:pic>
      <p:pic>
        <p:nvPicPr>
          <p:cNvPr id="25" name="Picture 24">
            <a:extLst>
              <a:ext uri="{FF2B5EF4-FFF2-40B4-BE49-F238E27FC236}">
                <a16:creationId xmlns:a16="http://schemas.microsoft.com/office/drawing/2014/main" id="{2E076E5E-87C4-437C-8207-D06B59C46B18}"/>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172200" y="11060821"/>
            <a:ext cx="1600200" cy="1069848"/>
          </a:xfrm>
          <a:prstGeom prst="rect">
            <a:avLst/>
          </a:prstGeom>
        </p:spPr>
      </p:pic>
      <p:pic>
        <p:nvPicPr>
          <p:cNvPr id="26" name="Picture 25">
            <a:extLst>
              <a:ext uri="{FF2B5EF4-FFF2-40B4-BE49-F238E27FC236}">
                <a16:creationId xmlns:a16="http://schemas.microsoft.com/office/drawing/2014/main" id="{E661A723-B89C-4143-9C87-FB53657EC076}"/>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72200" y="7471986"/>
            <a:ext cx="1600200" cy="1069848"/>
          </a:xfrm>
          <a:prstGeom prst="rect">
            <a:avLst/>
          </a:prstGeom>
        </p:spPr>
      </p:pic>
      <p:pic>
        <p:nvPicPr>
          <p:cNvPr id="27" name="Picture 26">
            <a:extLst>
              <a:ext uri="{FF2B5EF4-FFF2-40B4-BE49-F238E27FC236}">
                <a16:creationId xmlns:a16="http://schemas.microsoft.com/office/drawing/2014/main" id="{42AA86EA-EA06-4685-B72C-58A65BB7CC26}"/>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72200" y="8668264"/>
            <a:ext cx="1600200" cy="1069848"/>
          </a:xfrm>
          <a:prstGeom prst="rect">
            <a:avLst/>
          </a:prstGeom>
        </p:spPr>
      </p:pic>
      <p:pic>
        <p:nvPicPr>
          <p:cNvPr id="28" name="Picture 27">
            <a:extLst>
              <a:ext uri="{FF2B5EF4-FFF2-40B4-BE49-F238E27FC236}">
                <a16:creationId xmlns:a16="http://schemas.microsoft.com/office/drawing/2014/main" id="{774B0270-A0D9-4C1F-AB36-5DFB3AFDFE6C}"/>
              </a:ext>
            </a:extLst>
          </p:cNvPr>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172200" y="9864542"/>
            <a:ext cx="1600200" cy="1069848"/>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248</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2018-09-06T16:52:13Z</dcterms:modified>
</cp:coreProperties>
</file>