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7" d="100"/>
          <a:sy n="47" d="100"/>
        </p:scale>
        <p:origin x="2244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87BD2-079C-4EE9-A540-83B3FE7E79BA}" type="datetimeFigureOut">
              <a:rPr lang="en-US" smtClean="0"/>
              <a:t>6/18/2019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3DD48-4707-442F-9460-CED506519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1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87BD2-079C-4EE9-A540-83B3FE7E79BA}" type="datetimeFigureOut">
              <a:rPr lang="en-US" smtClean="0"/>
              <a:t>6/18/2019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3DD48-4707-442F-9460-CED506519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384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87BD2-079C-4EE9-A540-83B3FE7E79BA}" type="datetimeFigureOut">
              <a:rPr lang="en-US" smtClean="0"/>
              <a:t>6/18/2019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3DD48-4707-442F-9460-CED506519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619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87BD2-079C-4EE9-A540-83B3FE7E79BA}" type="datetimeFigureOut">
              <a:rPr lang="en-US" smtClean="0"/>
              <a:t>6/18/2019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3DD48-4707-442F-9460-CED506519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374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87BD2-079C-4EE9-A540-83B3FE7E79BA}" type="datetimeFigureOut">
              <a:rPr lang="en-US" smtClean="0"/>
              <a:t>6/18/2019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3DD48-4707-442F-9460-CED506519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389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87BD2-079C-4EE9-A540-83B3FE7E79BA}" type="datetimeFigureOut">
              <a:rPr lang="en-US" smtClean="0"/>
              <a:t>6/18/2019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3DD48-4707-442F-9460-CED506519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917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87BD2-079C-4EE9-A540-83B3FE7E79BA}" type="datetimeFigureOut">
              <a:rPr lang="en-US" smtClean="0"/>
              <a:t>6/18/2019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3DD48-4707-442F-9460-CED506519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148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87BD2-079C-4EE9-A540-83B3FE7E79BA}" type="datetimeFigureOut">
              <a:rPr lang="en-US" smtClean="0"/>
              <a:t>6/18/2019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3DD48-4707-442F-9460-CED506519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414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87BD2-079C-4EE9-A540-83B3FE7E79BA}" type="datetimeFigureOut">
              <a:rPr lang="en-US" smtClean="0"/>
              <a:t>6/18/2019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3DD48-4707-442F-9460-CED506519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188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87BD2-079C-4EE9-A540-83B3FE7E79BA}" type="datetimeFigureOut">
              <a:rPr lang="en-US" smtClean="0"/>
              <a:t>6/18/2019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3DD48-4707-442F-9460-CED506519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910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87BD2-079C-4EE9-A540-83B3FE7E79BA}" type="datetimeFigureOut">
              <a:rPr lang="en-US" smtClean="0"/>
              <a:t>6/18/2019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3DD48-4707-442F-9460-CED506519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925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87BD2-079C-4EE9-A540-83B3FE7E79BA}" type="datetimeFigureOut">
              <a:rPr lang="en-US" smtClean="0"/>
              <a:t>6/18/2019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3DD48-4707-442F-9460-CED506519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391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microsoft.com/office/2007/relationships/hdphoto" Target="../media/hdphoto1.wdp"/><Relationship Id="rId7" Type="http://schemas.openxmlformats.org/officeDocument/2006/relationships/image" Target="../media/image5.jpg"/><Relationship Id="rId12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11" Type="http://schemas.openxmlformats.org/officeDocument/2006/relationships/image" Target="../media/image9.jpg"/><Relationship Id="rId5" Type="http://schemas.openxmlformats.org/officeDocument/2006/relationships/image" Target="../media/image3.jpg"/><Relationship Id="rId10" Type="http://schemas.openxmlformats.org/officeDocument/2006/relationships/image" Target="../media/image8.jpg"/><Relationship Id="rId4" Type="http://schemas.openxmlformats.org/officeDocument/2006/relationships/image" Target="../media/image2.jpg"/><Relationship Id="rId9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7772400" cy="518160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0" y="8977639"/>
            <a:ext cx="7772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Greg Gelber</a:t>
            </a: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(843) 494-2354</a:t>
            </a: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greg.gelber@agentownedrealty.com</a:t>
            </a:r>
            <a:endParaRPr kumimoji="0" lang="en-US" altLang="en-US" sz="100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8728" y="9078497"/>
            <a:ext cx="563335" cy="623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84588" y="9188972"/>
            <a:ext cx="905325" cy="414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1" y="9802131"/>
            <a:ext cx="7772399" cy="249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AgentOwned Charleston Group | 902 Savannah Hwy | Charleston, SC 29407-7802</a:t>
            </a:r>
            <a:endParaRPr kumimoji="0" lang="en-US" altLang="en-US" sz="140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01600" y="0"/>
            <a:ext cx="7975601" cy="475196"/>
          </a:xfrm>
          <a:prstGeom prst="rect">
            <a:avLst/>
          </a:prstGeom>
          <a:solidFill>
            <a:schemeClr val="tx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400" b="1" i="1" dirty="0">
                <a:ln w="0">
                  <a:noFill/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Recently Listed Country Home Is A Must See!</a:t>
            </a:r>
          </a:p>
        </p:txBody>
      </p:sp>
      <p:sp>
        <p:nvSpPr>
          <p:cNvPr id="3" name="Rectangle 2"/>
          <p:cNvSpPr/>
          <p:nvPr/>
        </p:nvSpPr>
        <p:spPr>
          <a:xfrm rot="19225153">
            <a:off x="-5024307" y="-1439796"/>
            <a:ext cx="602079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0" dirty="0">
                <a:ln w="0">
                  <a:solidFill>
                    <a:schemeClr val="tx1"/>
                  </a:solidFill>
                </a:ln>
                <a:noFill/>
                <a:latin typeface="Stencil" panose="040409050D0802020404" pitchFamily="82" charset="0"/>
              </a:rPr>
              <a:t>DRAFT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0" y="5181600"/>
            <a:ext cx="7772400" cy="2727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Beautiful country home sitting on a large corner lot in Adams Run. This four bedroom home has an open floor plan with hardwoods throughout the main level. The kitchen has a newer stainless steel refrigerator, gas range, and bar seating. There's an eat-in kitchen/dining area leading into the large living room. The spacious living room overlooks the fenced in front yard and gets a ton of natural light throughout the day. The downstairs master has a walk-in closet, bathroom w/ double vanities, shower, and garden tub. There are two additional bedrooms and another full bath on the first floor. The upstairs has a bedroom/full bath and is perfect for guests and in-laws. You could easily convert a portion of the space upstairs into a fifth bedroom or office space. There's a ton of storage w/ the shed and 1.5 car garage. The property backs up to a large wooded area and is off of a dirt road. Perfect for a young family or retirees looking for country living. Conveniently located minutes from the Food Lion on 17 and a 40 minute drive from downtown Charleston.</a:t>
            </a:r>
            <a:endParaRPr kumimoji="0" lang="en-US" altLang="en-US" sz="140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A4964A7-330D-4933-9B73-6B17934A46F0}"/>
              </a:ext>
            </a:extLst>
          </p:cNvPr>
          <p:cNvSpPr/>
          <p:nvPr/>
        </p:nvSpPr>
        <p:spPr>
          <a:xfrm>
            <a:off x="0" y="4442936"/>
            <a:ext cx="77724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8090 Bird Pond Road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Adams Run, SC 29426 | MLS# 19017025 | $289,000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05104AA-E192-4FC1-911D-9D2FEF7E5F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5746" y="7493018"/>
            <a:ext cx="761205" cy="1143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360A6A4-1A8B-4F83-8B45-24327C965FF1}"/>
              </a:ext>
            </a:extLst>
          </p:cNvPr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00600" y="7908609"/>
            <a:ext cx="1371600" cy="9144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5EAAEE7-2671-4316-8AAC-54039E8424FC}"/>
              </a:ext>
            </a:extLst>
          </p:cNvPr>
          <p:cNvPicPr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00800" y="7908609"/>
            <a:ext cx="1371600" cy="9144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BB47456-3FB3-4745-8D9D-05654D1F2663}"/>
              </a:ext>
            </a:extLst>
          </p:cNvPr>
          <p:cNvPicPr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00400" y="7908609"/>
            <a:ext cx="1371600" cy="9144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2778603-2585-492D-BD8E-53352FBE8213}"/>
              </a:ext>
            </a:extLst>
          </p:cNvPr>
          <p:cNvPicPr>
            <a:picLocks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00200" y="7908609"/>
            <a:ext cx="1371600" cy="9144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D7CB1E1-C6FF-42C1-838B-311D2EBF29B8}"/>
              </a:ext>
            </a:extLst>
          </p:cNvPr>
          <p:cNvPicPr>
            <a:picLocks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7908609"/>
            <a:ext cx="13716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8931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227</TotalTime>
  <Words>261</Words>
  <Application>Microsoft Office PowerPoint</Application>
  <PresentationFormat>Custom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Stencil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A. Thomas Price</dc:creator>
  <cp:lastModifiedBy>A. Thomas Price</cp:lastModifiedBy>
  <cp:revision>41</cp:revision>
  <dcterms:created xsi:type="dcterms:W3CDTF">2016-10-21T14:02:21Z</dcterms:created>
  <dcterms:modified xsi:type="dcterms:W3CDTF">2019-06-18T13:53:03Z</dcterms:modified>
</cp:coreProperties>
</file>