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734042"/>
            <a:ext cx="3733799" cy="2875316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80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Peppertree Ln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Peppertree Sub.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29420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15022511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134,000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 1,373 sf.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" y="3680152"/>
            <a:ext cx="7750810" cy="357713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What a Fantastic, Cottage Style Home with New Roof being Installed, New French Doors, New Dishwasher, HVAC is Only One Year Old, Washer, Dryer and Refrigerator Will Convey!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home is minutes from dining, shopping, USAF Base, Interstate 26, and as an added bonus, is located in Dorchester II School District. This 3 bedroom, 2 bath, home has an open floor plan with vaulted, smooth ceilings in family room with a gas fireplace and granite surround. The family room is open to the dining area for easy entertaining with new French Doors leading to the large, fenced backyard.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Home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sits on a beautiful, large corner lot with a two car garage and garage door opener. Ceiling fans in almost every room. Schedule an appointment today – it won’t last long!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40"/>
          <a:stretch/>
        </p:blipFill>
        <p:spPr bwMode="auto">
          <a:xfrm>
            <a:off x="183480" y="685800"/>
            <a:ext cx="3702720" cy="29718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</a:t>
            </a:r>
            <a:r>
              <a:rPr lang="en-US" sz="8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7257288"/>
            <a:ext cx="13716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7792" y="7257288"/>
            <a:ext cx="10287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2003" y="7257288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26314" y="7257288"/>
            <a:ext cx="1036574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480" y="7257288"/>
            <a:ext cx="1828801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2385" y="26007"/>
            <a:ext cx="775081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 ~ Sunday, Sept. 6th ~ 1-4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80 Peppertree Ln  Peppertree Sub. Charleston, SC 29420  MLS# 15022511 $134,000  3 Bedrooms ▪ 2 Baths ▪  1,373 sf.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29</cp:revision>
  <dcterms:created xsi:type="dcterms:W3CDTF">2006-08-16T00:00:00Z</dcterms:created>
  <dcterms:modified xsi:type="dcterms:W3CDTF">2015-09-03T13:11:13Z</dcterms:modified>
</cp:coreProperties>
</file>