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86200" y="734042"/>
            <a:ext cx="3733799" cy="2875316"/>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80 </a:t>
            </a: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Peppertree Ln</a:t>
            </a: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Peppertree Sub.</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SC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29420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15022511</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139,000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05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05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Bedrooms ▪ 2 Baths ▪  1,373 sf.</a:t>
            </a:r>
            <a:endPar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83480" y="3680152"/>
            <a:ext cx="7416235" cy="3577135"/>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This adorable 3 bedroom, 2 bath, ranch has many upgrades and is aggressively priced for a quick sale. The owner is also offering a $10,000 allowance, with acceptable offer, for a new roof and for some master bath improvements. The roof doesn’t leak but is older. The nice sized kitchen has wood cabinets, tile flooring, built-in microwave, and a refrigerator which will convey. The dining area is open to the family room with tile flooring, ceiling fan, and new French Doors which lead to the patio and backyard. The family room has a vaulted ceiling, ceiling fan, tile flooring and a gas fireplace with granite surround. </a:t>
            </a:r>
            <a:r>
              <a:rPr lang="en-US" sz="1600" smtClean="0">
                <a:solidFill>
                  <a:schemeClr val="tx1"/>
                </a:solidFill>
                <a:latin typeface="Georgia" panose="02040502050405020303" pitchFamily="18" charset="0"/>
                <a:cs typeface="Microsoft Sans Serif" panose="020B0604020202020204" pitchFamily="34" charset="0"/>
              </a:rPr>
              <a:t>There is </a:t>
            </a:r>
            <a:r>
              <a:rPr lang="en-US" sz="1600" dirty="0">
                <a:solidFill>
                  <a:schemeClr val="tx1"/>
                </a:solidFill>
                <a:latin typeface="Georgia" panose="02040502050405020303" pitchFamily="18" charset="0"/>
                <a:cs typeface="Microsoft Sans Serif" panose="020B0604020202020204" pitchFamily="34" charset="0"/>
              </a:rPr>
              <a:t>an attached two car garage with garage door opener and the HVAC is only a year old. Home sits on a large, beautiful corner lot with lots of landscaping and a fenced backyard. Home is conveniently located near USAF Base, Boeing, shopping, dining, Hwy. 26, and located in highly sought-after Dorchester II School District.</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9740"/>
          <a:stretch/>
        </p:blipFill>
        <p:spPr bwMode="auto">
          <a:xfrm>
            <a:off x="183480" y="685800"/>
            <a:ext cx="3702720" cy="2971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a:t>
            </a:r>
            <a:r>
              <a:rPr lang="en-US" sz="1600" b="1" dirty="0" smtClean="0">
                <a:latin typeface="Georgia" panose="02040502050405020303" pitchFamily="18" charset="0"/>
                <a:cs typeface="Microsoft Sans Serif" panose="020B0604020202020204" pitchFamily="34" charset="0"/>
              </a:rPr>
              <a:t>Nipper, </a:t>
            </a:r>
            <a:r>
              <a:rPr lang="en-US" sz="1200" dirty="0" smtClean="0">
                <a:latin typeface="Georgia" panose="02040502050405020303" pitchFamily="18" charset="0"/>
                <a:cs typeface="Microsoft Sans Serif" panose="020B0604020202020204" pitchFamily="34" charset="0"/>
              </a:rPr>
              <a:t>Realtor</a:t>
            </a:r>
            <a:r>
              <a:rPr lang="en-US" sz="1200" dirty="0">
                <a:latin typeface="Georgia" panose="02040502050405020303" pitchFamily="18" charset="0"/>
                <a:cs typeface="Microsoft Sans Serif" panose="020B0604020202020204" pitchFamily="34" charset="0"/>
              </a:rPr>
              <a:t>®</a:t>
            </a:r>
          </a:p>
          <a:p>
            <a:pPr algn="ctr"/>
            <a:r>
              <a:rPr lang="en-US" sz="1200" dirty="0">
                <a:latin typeface="Georgia" panose="02040502050405020303" pitchFamily="18" charset="0"/>
                <a:cs typeface="Microsoft Sans Serif" panose="020B0604020202020204" pitchFamily="34" charset="0"/>
              </a:rPr>
              <a:t>(843) </a:t>
            </a:r>
            <a:r>
              <a:rPr lang="en-US" sz="1200" dirty="0" smtClean="0">
                <a:latin typeface="Georgia" panose="02040502050405020303" pitchFamily="18" charset="0"/>
                <a:cs typeface="Microsoft Sans Serif" panose="020B0604020202020204" pitchFamily="34" charset="0"/>
              </a:rPr>
              <a:t>478-1800 | jen@AgentOwned.com</a:t>
            </a:r>
            <a:endParaRPr lang="en-US" sz="1200"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a:t>
            </a:r>
            <a:r>
              <a:rPr lang="en-US" sz="800" dirty="0" err="1">
                <a:latin typeface="Georgia" panose="02040502050405020303" pitchFamily="18" charset="0"/>
                <a:cs typeface="Microsoft Sans Serif" panose="020B0604020202020204" pitchFamily="34" charset="0"/>
              </a:rPr>
              <a:t>Dodds</a:t>
            </a:r>
            <a:r>
              <a:rPr lang="en-US" sz="800" dirty="0">
                <a:latin typeface="Georgia" panose="02040502050405020303" pitchFamily="18" charset="0"/>
                <a:cs typeface="Microsoft Sans Serif" panose="020B0604020202020204" pitchFamily="34" charset="0"/>
              </a:rPr>
              <a:t>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48400" y="7257288"/>
            <a:ext cx="13716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097792" y="7257288"/>
            <a:ext cx="10287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12003" y="7257288"/>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126314" y="7257288"/>
            <a:ext cx="1036574"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83480" y="7257288"/>
            <a:ext cx="1828801"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32385" y="26007"/>
            <a:ext cx="7750810" cy="523220"/>
          </a:xfrm>
          <a:prstGeom prst="rect">
            <a:avLst/>
          </a:prstGeom>
          <a:noFill/>
        </p:spPr>
        <p:txBody>
          <a:bodyPr wrap="square" lIns="91440" tIns="45720" rIns="91440" bIns="45720">
            <a:spAutoFit/>
          </a:bodyPr>
          <a:lstStyle/>
          <a:p>
            <a:pPr algn="ctr"/>
            <a:r>
              <a:rPr lang="en-US" sz="2800" b="1"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New Listing ~ $10,000 roof/bath allowance</a:t>
            </a:r>
            <a:endParaRPr lang="en-US" sz="2800" b="1" cap="none" spc="0"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234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80 Peppertree Ln  Peppertree Sub. Charleston, SC 29420  MLS# 15022511 $139,000  3 Bedrooms ▪ 2 Baths ▪  1,373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28</cp:revision>
  <dcterms:created xsi:type="dcterms:W3CDTF">2006-08-16T00:00:00Z</dcterms:created>
  <dcterms:modified xsi:type="dcterms:W3CDTF">2015-08-27T17:35:01Z</dcterms:modified>
</cp:coreProperties>
</file>