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76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515"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20EFD2-2178-4097-B5AD-7976EF8425B6}"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31003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0EFD2-2178-4097-B5AD-7976EF8425B6}"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226658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0EFD2-2178-4097-B5AD-7976EF8425B6}"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2218280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0EFD2-2178-4097-B5AD-7976EF8425B6}"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873707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20EFD2-2178-4097-B5AD-7976EF8425B6}"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3297631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20EFD2-2178-4097-B5AD-7976EF8425B6}" type="datetimeFigureOut">
              <a:rPr lang="en-US" smtClean="0"/>
              <a:t>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19957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20EFD2-2178-4097-B5AD-7976EF8425B6}" type="datetimeFigureOut">
              <a:rPr lang="en-US" smtClean="0"/>
              <a:t>12/1/2023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3322481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20EFD2-2178-4097-B5AD-7976EF8425B6}" type="datetimeFigureOut">
              <a:rPr lang="en-US" smtClean="0"/>
              <a:t>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163660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20EFD2-2178-4097-B5AD-7976EF8425B6}" type="datetimeFigureOut">
              <a:rPr lang="en-US" smtClean="0"/>
              <a:t>12/1/2023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767362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620EFD2-2178-4097-B5AD-7976EF8425B6}" type="datetimeFigureOut">
              <a:rPr lang="en-US" smtClean="0"/>
              <a:t>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131501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620EFD2-2178-4097-B5AD-7976EF8425B6}" type="datetimeFigureOut">
              <a:rPr lang="en-US" smtClean="0"/>
              <a:t>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78CF4-9258-4166-B996-413FF10A34FB}" type="slidenum">
              <a:rPr lang="en-US" smtClean="0"/>
              <a:t>‹#›</a:t>
            </a:fld>
            <a:endParaRPr lang="en-US"/>
          </a:p>
        </p:txBody>
      </p:sp>
    </p:spTree>
    <p:extLst>
      <p:ext uri="{BB962C8B-B14F-4D97-AF65-F5344CB8AC3E}">
        <p14:creationId xmlns:p14="http://schemas.microsoft.com/office/powerpoint/2010/main" val="695242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3620EFD2-2178-4097-B5AD-7976EF8425B6}" type="datetimeFigureOut">
              <a:rPr lang="en-US" smtClean="0"/>
              <a:t>12/1/2023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3078CF4-9258-4166-B996-413FF10A34FB}" type="slidenum">
              <a:rPr lang="en-US" smtClean="0"/>
              <a:t>‹#›</a:t>
            </a:fld>
            <a:endParaRPr lang="en-US"/>
          </a:p>
        </p:txBody>
      </p:sp>
    </p:spTree>
    <p:extLst>
      <p:ext uri="{BB962C8B-B14F-4D97-AF65-F5344CB8AC3E}">
        <p14:creationId xmlns:p14="http://schemas.microsoft.com/office/powerpoint/2010/main" val="11869932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1" descr="A yellow house with a white balcony&#10;&#10;Description automatically generated">
            <a:extLst>
              <a:ext uri="{FF2B5EF4-FFF2-40B4-BE49-F238E27FC236}">
                <a16:creationId xmlns:a16="http://schemas.microsoft.com/office/drawing/2014/main" id="{1FA9BA0F-48D0-AA11-3B0A-E267E24C83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9650" y="1626490"/>
            <a:ext cx="5753100" cy="3189288"/>
          </a:xfrm>
          <a:prstGeom prst="rect">
            <a:avLst/>
          </a:prstGeom>
          <a:noFill/>
          <a:extLst>
            <a:ext uri="{909E8E84-426E-40DD-AFC4-6F175D3DCCD1}">
              <a14:hiddenFill xmlns:a14="http://schemas.microsoft.com/office/drawing/2010/main">
                <a:solidFill>
                  <a:srgbClr val="FFFFFF"/>
                </a:solidFill>
              </a14:hiddenFill>
            </a:ext>
          </a:extLst>
        </p:spPr>
      </p:pic>
      <p:grpSp>
        <p:nvGrpSpPr>
          <p:cNvPr id="21" name="Group 20">
            <a:extLst>
              <a:ext uri="{FF2B5EF4-FFF2-40B4-BE49-F238E27FC236}">
                <a16:creationId xmlns:a16="http://schemas.microsoft.com/office/drawing/2014/main" id="{2B899188-00C7-EEA4-68BE-F24E8B5EF2D2}"/>
              </a:ext>
            </a:extLst>
          </p:cNvPr>
          <p:cNvGrpSpPr/>
          <p:nvPr/>
        </p:nvGrpSpPr>
        <p:grpSpPr>
          <a:xfrm>
            <a:off x="1009650" y="5488161"/>
            <a:ext cx="5753100" cy="1510547"/>
            <a:chOff x="1009650" y="5036506"/>
            <a:chExt cx="5753100" cy="1510547"/>
          </a:xfrm>
        </p:grpSpPr>
        <p:pic>
          <p:nvPicPr>
            <p:cNvPr id="1026" name="Picture 4" descr="A kitchen with a large island&#10;&#10;Description automatically generated">
              <a:extLst>
                <a:ext uri="{FF2B5EF4-FFF2-40B4-BE49-F238E27FC236}">
                  <a16:creationId xmlns:a16="http://schemas.microsoft.com/office/drawing/2014/main" id="{67969B25-D130-E390-5BC9-8CE8456DEF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9650" y="5036506"/>
              <a:ext cx="2806446" cy="1510547"/>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2" descr="A room with a fireplace and chandelier&#10;&#10;Description automatically generated">
              <a:extLst>
                <a:ext uri="{FF2B5EF4-FFF2-40B4-BE49-F238E27FC236}">
                  <a16:creationId xmlns:a16="http://schemas.microsoft.com/office/drawing/2014/main" id="{F9DA08F6-7F82-D62D-3365-ECEF90C8B8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9039" y="5036506"/>
              <a:ext cx="2773711" cy="1508760"/>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Rectangle 5">
            <a:extLst>
              <a:ext uri="{FF2B5EF4-FFF2-40B4-BE49-F238E27FC236}">
                <a16:creationId xmlns:a16="http://schemas.microsoft.com/office/drawing/2014/main" id="{E4EE2E0B-A452-BC02-DAE1-0440D1A80888}"/>
              </a:ext>
            </a:extLst>
          </p:cNvPr>
          <p:cNvSpPr>
            <a:spLocks noChangeArrowheads="1"/>
          </p:cNvSpPr>
          <p:nvPr/>
        </p:nvSpPr>
        <p:spPr bwMode="auto">
          <a:xfrm>
            <a:off x="760858" y="4921137"/>
            <a:ext cx="625068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Built in 1805, 80 Alexander Street is the site of the Liberty Tree, where American independence was first proposed and where the Declaration of Independence was first read to Charlestonians.</a:t>
            </a:r>
          </a:p>
        </p:txBody>
      </p:sp>
      <p:pic>
        <p:nvPicPr>
          <p:cNvPr id="11" name="Picture 10" descr="A logo with buildings and palm trees&#10;&#10;Description automatically generated">
            <a:extLst>
              <a:ext uri="{FF2B5EF4-FFF2-40B4-BE49-F238E27FC236}">
                <a16:creationId xmlns:a16="http://schemas.microsoft.com/office/drawing/2014/main" id="{7B602C1F-1F46-FA98-4C85-11C27EC4B2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21628" y="9256383"/>
            <a:ext cx="529145" cy="505030"/>
          </a:xfrm>
          <a:prstGeom prst="rect">
            <a:avLst/>
          </a:prstGeom>
        </p:spPr>
      </p:pic>
      <p:sp>
        <p:nvSpPr>
          <p:cNvPr id="14" name="TextBox 13">
            <a:extLst>
              <a:ext uri="{FF2B5EF4-FFF2-40B4-BE49-F238E27FC236}">
                <a16:creationId xmlns:a16="http://schemas.microsoft.com/office/drawing/2014/main" id="{89A85B62-E2B1-BDBE-9146-37AB1433D325}"/>
              </a:ext>
            </a:extLst>
          </p:cNvPr>
          <p:cNvSpPr txBox="1"/>
          <p:nvPr/>
        </p:nvSpPr>
        <p:spPr>
          <a:xfrm>
            <a:off x="0" y="9812179"/>
            <a:ext cx="7772400" cy="246221"/>
          </a:xfrm>
          <a:prstGeom prst="rect">
            <a:avLst/>
          </a:prstGeom>
          <a:noFill/>
        </p:spPr>
        <p:txBody>
          <a:bodyPr wrap="square">
            <a:spAutoFit/>
          </a:bodyPr>
          <a:lstStyle/>
          <a:p>
            <a:pPr algn="ctr"/>
            <a:r>
              <a:rPr lang="en-US" sz="1000" dirty="0">
                <a:solidFill>
                  <a:schemeClr val="bg1">
                    <a:lumMod val="75000"/>
                  </a:schemeClr>
                </a:solidFill>
                <a:latin typeface="Times New Roman" panose="02020603050405020304" pitchFamily="18" charset="0"/>
                <a:cs typeface="Times New Roman" panose="02020603050405020304" pitchFamily="18" charset="0"/>
              </a:rPr>
              <a:t>The Boulevard Company, LLC • 806 Johnnie Dodds Blvd Ste 100 • Mt Pleasant, SC 29464</a:t>
            </a:r>
          </a:p>
        </p:txBody>
      </p:sp>
      <p:sp>
        <p:nvSpPr>
          <p:cNvPr id="16" name="TextBox 15">
            <a:extLst>
              <a:ext uri="{FF2B5EF4-FFF2-40B4-BE49-F238E27FC236}">
                <a16:creationId xmlns:a16="http://schemas.microsoft.com/office/drawing/2014/main" id="{EB208833-1807-9420-57BC-A3DF6810FE5C}"/>
              </a:ext>
            </a:extLst>
          </p:cNvPr>
          <p:cNvSpPr txBox="1"/>
          <p:nvPr/>
        </p:nvSpPr>
        <p:spPr>
          <a:xfrm>
            <a:off x="1942214" y="8317423"/>
            <a:ext cx="3887972" cy="800219"/>
          </a:xfrm>
          <a:prstGeom prst="rect">
            <a:avLst/>
          </a:prstGeom>
          <a:noFill/>
        </p:spPr>
        <p:txBody>
          <a:bodyPr wrap="square">
            <a:spAutoFit/>
          </a:bodyPr>
          <a:lstStyle/>
          <a:p>
            <a:pPr algn="ctr"/>
            <a:r>
              <a:rPr lang="en-US" dirty="0">
                <a:latin typeface="Times New Roman" panose="02020603050405020304" pitchFamily="18" charset="0"/>
                <a:cs typeface="Times New Roman" panose="02020603050405020304" pitchFamily="18" charset="0"/>
              </a:rPr>
              <a:t>John Johansen</a:t>
            </a:r>
          </a:p>
          <a:p>
            <a:pPr algn="ctr"/>
            <a:r>
              <a:rPr lang="en-US" sz="1400" dirty="0">
                <a:latin typeface="Times New Roman" panose="02020603050405020304" pitchFamily="18" charset="0"/>
                <a:cs typeface="Times New Roman" panose="02020603050405020304" pitchFamily="18" charset="0"/>
              </a:rPr>
              <a:t>843-801-7463</a:t>
            </a:r>
          </a:p>
          <a:p>
            <a:pPr algn="ctr"/>
            <a:r>
              <a:rPr lang="en-US" sz="1400" dirty="0">
                <a:latin typeface="Times New Roman" panose="02020603050405020304" pitchFamily="18" charset="0"/>
                <a:cs typeface="Times New Roman" panose="02020603050405020304" pitchFamily="18" charset="0"/>
              </a:rPr>
              <a:t>jajohansen@icloud.com</a:t>
            </a:r>
          </a:p>
        </p:txBody>
      </p:sp>
      <p:sp>
        <p:nvSpPr>
          <p:cNvPr id="18" name="TextBox 17">
            <a:extLst>
              <a:ext uri="{FF2B5EF4-FFF2-40B4-BE49-F238E27FC236}">
                <a16:creationId xmlns:a16="http://schemas.microsoft.com/office/drawing/2014/main" id="{528FC4E1-CF57-20B1-F20E-558C39A9C005}"/>
              </a:ext>
            </a:extLst>
          </p:cNvPr>
          <p:cNvSpPr txBox="1"/>
          <p:nvPr/>
        </p:nvSpPr>
        <p:spPr>
          <a:xfrm>
            <a:off x="1" y="0"/>
            <a:ext cx="7772399" cy="1077218"/>
          </a:xfrm>
          <a:prstGeom prst="rect">
            <a:avLst/>
          </a:prstGeom>
          <a:noFill/>
        </p:spPr>
        <p:txBody>
          <a:bodyPr wrap="square">
            <a:spAutoFit/>
          </a:bodyPr>
          <a:lstStyle/>
          <a:p>
            <a:pPr algn="ctr"/>
            <a:r>
              <a:rPr lang="en-US" sz="3200" dirty="0">
                <a:latin typeface="Times New Roman" panose="02020603050405020304" pitchFamily="18" charset="0"/>
                <a:cs typeface="Times New Roman" panose="02020603050405020304" pitchFamily="18" charset="0"/>
              </a:rPr>
              <a:t>80 ALEXANDER STREET</a:t>
            </a:r>
          </a:p>
          <a:p>
            <a:pPr algn="ctr"/>
            <a:r>
              <a:rPr lang="en-US" sz="1600" dirty="0">
                <a:latin typeface="Times New Roman" panose="02020603050405020304" pitchFamily="18" charset="0"/>
                <a:cs typeface="Times New Roman" panose="02020603050405020304" pitchFamily="18" charset="0"/>
              </a:rPr>
              <a:t>Home of the Liberty Tree and the birthplace of American Independence</a:t>
            </a:r>
          </a:p>
          <a:p>
            <a:pPr algn="ctr"/>
            <a:r>
              <a:rPr lang="en-US" sz="1600" dirty="0">
                <a:latin typeface="Times New Roman" panose="02020603050405020304" pitchFamily="18" charset="0"/>
                <a:cs typeface="Times New Roman" panose="02020603050405020304" pitchFamily="18" charset="0"/>
              </a:rPr>
              <a:t>$2,595,000</a:t>
            </a:r>
          </a:p>
        </p:txBody>
      </p:sp>
      <p:sp>
        <p:nvSpPr>
          <p:cNvPr id="20" name="TextBox 19">
            <a:extLst>
              <a:ext uri="{FF2B5EF4-FFF2-40B4-BE49-F238E27FC236}">
                <a16:creationId xmlns:a16="http://schemas.microsoft.com/office/drawing/2014/main" id="{789E7DFB-46EB-87DA-E89B-4D8FBB3080E7}"/>
              </a:ext>
            </a:extLst>
          </p:cNvPr>
          <p:cNvSpPr txBox="1"/>
          <p:nvPr/>
        </p:nvSpPr>
        <p:spPr>
          <a:xfrm>
            <a:off x="760858" y="7104067"/>
            <a:ext cx="6250685" cy="1107996"/>
          </a:xfrm>
          <a:prstGeom prst="rect">
            <a:avLst/>
          </a:prstGeom>
          <a:noFill/>
        </p:spPr>
        <p:txBody>
          <a:bodyPr wrap="square">
            <a:spAutoFit/>
          </a:bodyPr>
          <a:lstStyle/>
          <a:p>
            <a:pPr algn="ctr"/>
            <a:r>
              <a:rPr lang="en-US" sz="1100" dirty="0">
                <a:latin typeface="Times New Roman" panose="02020603050405020304" pitchFamily="18" charset="0"/>
                <a:cs typeface="Times New Roman" panose="02020603050405020304" pitchFamily="18" charset="0"/>
              </a:rPr>
              <a:t>Located in the heart of historic Charleston.  Close to everything the city has to offer. All new plumbing, all new HVAC, updated electrical, new rear roof, new sinks &amp; vanities, new faucets, new soaking tub, new toilets, new tankless gas water heater, new recessed lighting, new kitchen with brand new cabinets and appliances, new bathrooms with custom tile. Original heart pine floors, original crown molding, original ceiling medallion, 11 ft. + ceilings, double piazzas, oversized windows, antique lighting fixtures, marble fireplace mantles, generously proportioned rooms, both original and reproduction door hardware.</a:t>
            </a:r>
          </a:p>
        </p:txBody>
      </p:sp>
      <p:sp>
        <p:nvSpPr>
          <p:cNvPr id="2" name="Rectangle 5">
            <a:extLst>
              <a:ext uri="{FF2B5EF4-FFF2-40B4-BE49-F238E27FC236}">
                <a16:creationId xmlns:a16="http://schemas.microsoft.com/office/drawing/2014/main" id="{6F9C2C24-24CD-2A46-4A04-D7DA9B1616BD}"/>
              </a:ext>
            </a:extLst>
          </p:cNvPr>
          <p:cNvSpPr>
            <a:spLocks noChangeArrowheads="1"/>
          </p:cNvSpPr>
          <p:nvPr/>
        </p:nvSpPr>
        <p:spPr bwMode="auto">
          <a:xfrm>
            <a:off x="760858" y="1182577"/>
            <a:ext cx="625068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D0763F"/>
                </a:solidFill>
                <a:effectLst/>
                <a:latin typeface="Times New Roman" panose="02020603050405020304" pitchFamily="18" charset="0"/>
                <a:cs typeface="Times New Roman" panose="02020603050405020304" pitchFamily="18" charset="0"/>
              </a:rPr>
              <a:t>AGENT OPEN </a:t>
            </a:r>
            <a:r>
              <a:rPr kumimoji="0" lang="en-US" altLang="en-US" sz="1600" b="1" i="1" u="none" strike="noStrike" cap="none" normalizeH="0" baseline="0" dirty="0">
                <a:ln>
                  <a:noFill/>
                </a:ln>
                <a:solidFill>
                  <a:srgbClr val="D0763F"/>
                </a:solidFill>
                <a:effectLst/>
                <a:latin typeface="Times New Roman" panose="02020603050405020304" pitchFamily="18" charset="0"/>
                <a:cs typeface="Times New Roman" panose="02020603050405020304" pitchFamily="18" charset="0"/>
              </a:rPr>
              <a:t>HOUSE | TUESDAY, DECEMBER 5</a:t>
            </a:r>
            <a:r>
              <a:rPr kumimoji="0" lang="en-US" altLang="en-US" sz="1600" b="1" i="1" u="none" strike="noStrike" cap="none" normalizeH="0" baseline="30000" dirty="0">
                <a:ln>
                  <a:noFill/>
                </a:ln>
                <a:solidFill>
                  <a:srgbClr val="D0763F"/>
                </a:solidFill>
                <a:effectLst/>
                <a:latin typeface="Times New Roman" panose="02020603050405020304" pitchFamily="18" charset="0"/>
                <a:cs typeface="Times New Roman" panose="02020603050405020304" pitchFamily="18" charset="0"/>
              </a:rPr>
              <a:t>TH</a:t>
            </a:r>
            <a:r>
              <a:rPr kumimoji="0" lang="en-US" altLang="en-US" sz="1600" b="1" i="1" u="none" strike="noStrike" cap="none" normalizeH="0" baseline="0" dirty="0">
                <a:ln>
                  <a:noFill/>
                </a:ln>
                <a:solidFill>
                  <a:srgbClr val="D0763F"/>
                </a:solidFill>
                <a:effectLst/>
                <a:latin typeface="Times New Roman" panose="02020603050405020304" pitchFamily="18" charset="0"/>
                <a:cs typeface="Times New Roman" panose="02020603050405020304" pitchFamily="18" charset="0"/>
              </a:rPr>
              <a:t> | 11-1</a:t>
            </a:r>
          </a:p>
        </p:txBody>
      </p:sp>
    </p:spTree>
    <p:extLst>
      <p:ext uri="{BB962C8B-B14F-4D97-AF65-F5344CB8AC3E}">
        <p14:creationId xmlns:p14="http://schemas.microsoft.com/office/powerpoint/2010/main" val="4981876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TotalTime>
  <Words>201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cp:revision>
  <dcterms:created xsi:type="dcterms:W3CDTF">2023-11-08T11:25:08Z</dcterms:created>
  <dcterms:modified xsi:type="dcterms:W3CDTF">2023-12-01T18:31:52Z</dcterms:modified>
</cp:coreProperties>
</file>