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399" y="9266727"/>
            <a:ext cx="108405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FFFF00"/>
                </a:solidFill>
              </a:rPr>
              <a:t>New Listing for a 2 bedroom Townhouse in a quiet gated community</a:t>
            </a:r>
          </a:p>
        </p:txBody>
      </p:sp>
      <p:sp>
        <p:nvSpPr>
          <p:cNvPr id="2" name="Title 1"/>
          <p:cNvSpPr>
            <a:spLocks noGrp="1"/>
          </p:cNvSpPr>
          <p:nvPr>
            <p:ph type="ctrTitle"/>
          </p:nvPr>
        </p:nvSpPr>
        <p:spPr>
          <a:xfrm>
            <a:off x="152400" y="536257"/>
            <a:ext cx="3649980" cy="2482283"/>
          </a:xfrm>
          <a:effectLst>
            <a:outerShdw blurRad="165100" dist="25400" dir="5400000" algn="t" rotWithShape="0">
              <a:prstClr val="black">
                <a:alpha val="25000"/>
              </a:prstClr>
            </a:outerShdw>
          </a:effectLst>
        </p:spPr>
        <p:txBody>
          <a:bodyPr>
            <a:noAutofit/>
          </a:bodyPr>
          <a:lstStyle/>
          <a:p>
            <a:r>
              <a:rPr lang="en-US" sz="2800" b="1"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810 Hemingway </a:t>
            </a:r>
            <a:r>
              <a:rPr lang="en-US" sz="2800" b="1" dirty="0" smtClean="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Cir</a:t>
            </a:r>
            <a:br>
              <a:rPr lang="en-US" sz="2800" b="1" dirty="0" smtClean="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Central Commons</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smtClean="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Summerville</a:t>
            </a:r>
            <a:br>
              <a:rPr lang="en-US" sz="2000" dirty="0" smtClean="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smtClean="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
            </a:r>
            <a:br>
              <a:rPr lang="en-US" sz="2000" dirty="0" smtClean="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MLS# </a:t>
            </a:r>
            <a:r>
              <a:rPr lang="en-US" sz="2000" dirty="0" smtClean="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16011295 | </a:t>
            </a: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a:t>
            </a:r>
            <a:r>
              <a:rPr lang="en-US" sz="2000" dirty="0" smtClean="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119,500</a:t>
            </a:r>
            <a:br>
              <a:rPr lang="en-US" sz="2000" dirty="0" smtClean="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1400" dirty="0" smtClean="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1,395 </a:t>
            </a:r>
            <a:r>
              <a:rPr lang="en-US" sz="1400" dirty="0" err="1">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Sq</a:t>
            </a:r>
            <a:r>
              <a:rPr lang="en-US" sz="14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 Ft - </a:t>
            </a:r>
            <a:r>
              <a:rPr lang="en-US" sz="1400" dirty="0" smtClean="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2 </a:t>
            </a:r>
            <a:r>
              <a:rPr lang="en-US" sz="14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Bedroom - </a:t>
            </a:r>
            <a:r>
              <a:rPr lang="en-US" sz="1400" dirty="0" smtClean="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2 </a:t>
            </a:r>
            <a:r>
              <a:rPr lang="en-US" sz="14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Bath</a:t>
            </a:r>
          </a:p>
        </p:txBody>
      </p:sp>
      <p:sp>
        <p:nvSpPr>
          <p:cNvPr id="3" name="Subtitle 2"/>
          <p:cNvSpPr>
            <a:spLocks noGrp="1"/>
          </p:cNvSpPr>
          <p:nvPr>
            <p:ph type="subTitle" idx="1"/>
          </p:nvPr>
        </p:nvSpPr>
        <p:spPr>
          <a:xfrm>
            <a:off x="2895600" y="4605472"/>
            <a:ext cx="4876800" cy="4367758"/>
          </a:xfrm>
        </p:spPr>
        <p:txBody>
          <a:bodyPr anchor="ctr">
            <a:noAutofit/>
          </a:bodyPr>
          <a:lstStyle/>
          <a:p>
            <a:r>
              <a:rPr lang="en-US" sz="1500" dirty="0">
                <a:solidFill>
                  <a:schemeClr val="tx1"/>
                </a:solidFill>
                <a:latin typeface="Microsoft Sans Serif" panose="020B0604020202020204" pitchFamily="34" charset="0"/>
                <a:cs typeface="Microsoft Sans Serif" panose="020B0604020202020204" pitchFamily="34" charset="0"/>
              </a:rPr>
              <a:t>Wonderfully maintained townhouse in quiet gated community only 2 miles from Downtown Summerville. </a:t>
            </a:r>
            <a:endParaRPr lang="en-US" sz="1500" dirty="0" smtClean="0">
              <a:solidFill>
                <a:schemeClr val="tx1"/>
              </a:solidFill>
              <a:latin typeface="Microsoft Sans Serif" panose="020B0604020202020204" pitchFamily="34" charset="0"/>
              <a:cs typeface="Microsoft Sans Serif" panose="020B0604020202020204" pitchFamily="34" charset="0"/>
            </a:endParaRPr>
          </a:p>
          <a:p>
            <a:endParaRPr lang="en-US" sz="1500" dirty="0">
              <a:solidFill>
                <a:schemeClr val="tx1"/>
              </a:solidFill>
              <a:latin typeface="Microsoft Sans Serif" panose="020B0604020202020204" pitchFamily="34" charset="0"/>
              <a:cs typeface="Microsoft Sans Serif" panose="020B0604020202020204" pitchFamily="34" charset="0"/>
            </a:endParaRPr>
          </a:p>
          <a:p>
            <a:r>
              <a:rPr lang="en-US" sz="1500" dirty="0" smtClean="0">
                <a:solidFill>
                  <a:schemeClr val="tx1"/>
                </a:solidFill>
                <a:latin typeface="Microsoft Sans Serif" panose="020B0604020202020204" pitchFamily="34" charset="0"/>
                <a:cs typeface="Microsoft Sans Serif" panose="020B0604020202020204" pitchFamily="34" charset="0"/>
              </a:rPr>
              <a:t>Upon </a:t>
            </a:r>
            <a:r>
              <a:rPr lang="en-US" sz="1500" dirty="0">
                <a:solidFill>
                  <a:schemeClr val="tx1"/>
                </a:solidFill>
                <a:latin typeface="Microsoft Sans Serif" panose="020B0604020202020204" pitchFamily="34" charset="0"/>
                <a:cs typeface="Microsoft Sans Serif" panose="020B0604020202020204" pitchFamily="34" charset="0"/>
              </a:rPr>
              <a:t>entering the townhouse you are greeted by the gleaming hardwood floors that carry you through the downstairs. In the dining room that will be great for entertaining you will find beautiful wainscoting. The spacious kitchen boast 36" Sundale Maple Paprika cabinets with ceramic tile flooring. </a:t>
            </a:r>
            <a:endParaRPr lang="en-US" sz="1500" dirty="0" smtClean="0">
              <a:solidFill>
                <a:schemeClr val="tx1"/>
              </a:solidFill>
              <a:latin typeface="Microsoft Sans Serif" panose="020B0604020202020204" pitchFamily="34" charset="0"/>
              <a:cs typeface="Microsoft Sans Serif" panose="020B0604020202020204" pitchFamily="34" charset="0"/>
            </a:endParaRPr>
          </a:p>
          <a:p>
            <a:endParaRPr lang="en-US" sz="1500" dirty="0">
              <a:solidFill>
                <a:schemeClr val="tx1"/>
              </a:solidFill>
              <a:latin typeface="Microsoft Sans Serif" panose="020B0604020202020204" pitchFamily="34" charset="0"/>
              <a:cs typeface="Microsoft Sans Serif" panose="020B0604020202020204" pitchFamily="34" charset="0"/>
            </a:endParaRPr>
          </a:p>
          <a:p>
            <a:r>
              <a:rPr lang="en-US" sz="1500" dirty="0" smtClean="0">
                <a:solidFill>
                  <a:schemeClr val="tx1"/>
                </a:solidFill>
                <a:latin typeface="Microsoft Sans Serif" panose="020B0604020202020204" pitchFamily="34" charset="0"/>
                <a:cs typeface="Microsoft Sans Serif" panose="020B0604020202020204" pitchFamily="34" charset="0"/>
              </a:rPr>
              <a:t>You </a:t>
            </a:r>
            <a:r>
              <a:rPr lang="en-US" sz="1500" dirty="0">
                <a:solidFill>
                  <a:schemeClr val="tx1"/>
                </a:solidFill>
                <a:latin typeface="Microsoft Sans Serif" panose="020B0604020202020204" pitchFamily="34" charset="0"/>
                <a:cs typeface="Microsoft Sans Serif" panose="020B0604020202020204" pitchFamily="34" charset="0"/>
              </a:rPr>
              <a:t>will find the roomy Master Bedroom upstairs which includes double sinks in the Master Bath. The 2nd Bedroom also has a private Bath. The laundry room is conveniently located in the upstairs hallway. </a:t>
            </a:r>
            <a:endParaRPr lang="en-US" sz="1500" dirty="0" smtClean="0">
              <a:solidFill>
                <a:schemeClr val="tx1"/>
              </a:solidFill>
              <a:latin typeface="Microsoft Sans Serif" panose="020B0604020202020204" pitchFamily="34" charset="0"/>
              <a:cs typeface="Microsoft Sans Serif" panose="020B0604020202020204" pitchFamily="34" charset="0"/>
            </a:endParaRPr>
          </a:p>
          <a:p>
            <a:endParaRPr lang="en-US" sz="1500" dirty="0">
              <a:solidFill>
                <a:schemeClr val="tx1"/>
              </a:solidFill>
              <a:latin typeface="Microsoft Sans Serif" panose="020B0604020202020204" pitchFamily="34" charset="0"/>
              <a:cs typeface="Microsoft Sans Serif" panose="020B0604020202020204" pitchFamily="34" charset="0"/>
            </a:endParaRPr>
          </a:p>
          <a:p>
            <a:r>
              <a:rPr lang="en-US" sz="1500" dirty="0" smtClean="0">
                <a:solidFill>
                  <a:schemeClr val="tx1"/>
                </a:solidFill>
                <a:latin typeface="Microsoft Sans Serif" panose="020B0604020202020204" pitchFamily="34" charset="0"/>
                <a:cs typeface="Microsoft Sans Serif" panose="020B0604020202020204" pitchFamily="34" charset="0"/>
              </a:rPr>
              <a:t>Enjoy </a:t>
            </a:r>
            <a:r>
              <a:rPr lang="en-US" sz="1500" dirty="0">
                <a:solidFill>
                  <a:schemeClr val="tx1"/>
                </a:solidFill>
                <a:latin typeface="Microsoft Sans Serif" panose="020B0604020202020204" pitchFamily="34" charset="0"/>
                <a:cs typeface="Microsoft Sans Serif" panose="020B0604020202020204" pitchFamily="34" charset="0"/>
              </a:rPr>
              <a:t>the gorgeous view of the pond from your family room or sitting on your back patio. A peaceful place you can call home.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288791" y="536258"/>
            <a:ext cx="3348989" cy="2511742"/>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688465" y="3323816"/>
            <a:ext cx="1341120" cy="10058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296659" y="3323816"/>
            <a:ext cx="1341121" cy="10058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2398" y="3323816"/>
            <a:ext cx="1341121" cy="10058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52398" y="4605472"/>
            <a:ext cx="2743201" cy="205740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52398" y="6938689"/>
            <a:ext cx="2736294" cy="205222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01519" y="9270520"/>
            <a:ext cx="2769362" cy="707886"/>
          </a:xfrm>
          <a:prstGeom prst="rect">
            <a:avLst/>
          </a:prstGeom>
        </p:spPr>
        <p:txBody>
          <a:bodyPr wrap="square">
            <a:spAutoFit/>
          </a:bodyPr>
          <a:lstStyle/>
          <a:p>
            <a:pPr algn="ctr"/>
            <a:r>
              <a:rPr lang="en-US" sz="1600" b="1" dirty="0" smtClean="0">
                <a:latin typeface="Microsoft Sans Serif" panose="020B0604020202020204" pitchFamily="34" charset="0"/>
                <a:cs typeface="Microsoft Sans Serif" panose="020B0604020202020204" pitchFamily="34" charset="0"/>
              </a:rPr>
              <a:t>Barbara </a:t>
            </a:r>
            <a:r>
              <a:rPr lang="en-US" sz="1600" b="1" dirty="0" err="1" smtClean="0">
                <a:latin typeface="Microsoft Sans Serif" panose="020B0604020202020204" pitchFamily="34" charset="0"/>
                <a:cs typeface="Microsoft Sans Serif" panose="020B0604020202020204" pitchFamily="34" charset="0"/>
              </a:rPr>
              <a:t>Limehouse</a:t>
            </a:r>
            <a:endParaRPr lang="en-US" sz="1600" b="1" dirty="0" smtClean="0">
              <a:latin typeface="Microsoft Sans Serif" panose="020B0604020202020204" pitchFamily="34" charset="0"/>
              <a:cs typeface="Microsoft Sans Serif" panose="020B0604020202020204" pitchFamily="34" charset="0"/>
            </a:endParaRPr>
          </a:p>
          <a:p>
            <a:pPr algn="ctr"/>
            <a:r>
              <a:rPr lang="en-US" sz="1200" smtClean="0">
                <a:latin typeface="Microsoft Sans Serif" panose="020B0604020202020204" pitchFamily="34" charset="0"/>
                <a:cs typeface="Microsoft Sans Serif" panose="020B0604020202020204" pitchFamily="34" charset="0"/>
              </a:rPr>
              <a:t>843-870-8291</a:t>
            </a:r>
          </a:p>
          <a:p>
            <a:pPr algn="ctr"/>
            <a:r>
              <a:rPr lang="en-US" sz="1200" smtClean="0">
                <a:latin typeface="Microsoft Sans Serif" panose="020B0604020202020204" pitchFamily="34" charset="0"/>
                <a:cs typeface="Microsoft Sans Serif" panose="020B0604020202020204" pitchFamily="34" charset="0"/>
              </a:rPr>
              <a:t>bllimehouse@gmail.com</a:t>
            </a:r>
            <a:endParaRPr lang="en-US" sz="1200" dirty="0">
              <a:latin typeface="Microsoft Sans Serif" panose="020B0604020202020204" pitchFamily="34" charset="0"/>
              <a:cs typeface="Microsoft Sans Serif" panose="020B0604020202020204" pitchFamily="34" charset="0"/>
            </a:endParaRPr>
          </a:p>
        </p:txBody>
      </p:sp>
      <p:sp>
        <p:nvSpPr>
          <p:cNvPr id="9" name="Rectangle 8"/>
          <p:cNvSpPr/>
          <p:nvPr/>
        </p:nvSpPr>
        <p:spPr>
          <a:xfrm>
            <a:off x="5278628" y="9335923"/>
            <a:ext cx="2359152" cy="577081"/>
          </a:xfrm>
          <a:prstGeom prst="rect">
            <a:avLst/>
          </a:prstGeom>
        </p:spPr>
        <p:txBody>
          <a:bodyPr wrap="square">
            <a:spAutoFit/>
          </a:bodyPr>
          <a:lstStyle/>
          <a:p>
            <a:pPr algn="r"/>
            <a:r>
              <a:rPr lang="en-US" sz="1050" dirty="0" err="1">
                <a:latin typeface="Microsoft Sans Serif" panose="020B0604020202020204" pitchFamily="34" charset="0"/>
                <a:cs typeface="Microsoft Sans Serif" panose="020B0604020202020204" pitchFamily="34" charset="0"/>
              </a:rPr>
              <a:t>Weichert</a:t>
            </a:r>
            <a:r>
              <a:rPr lang="en-US" sz="1050" dirty="0">
                <a:latin typeface="Microsoft Sans Serif" panose="020B0604020202020204" pitchFamily="34" charset="0"/>
                <a:cs typeface="Microsoft Sans Serif" panose="020B0604020202020204" pitchFamily="34" charset="0"/>
              </a:rPr>
              <a:t> Palmetto Coast</a:t>
            </a:r>
          </a:p>
          <a:p>
            <a:pPr algn="r"/>
            <a:r>
              <a:rPr lang="en-US" sz="1050" dirty="0">
                <a:latin typeface="Microsoft Sans Serif" panose="020B0604020202020204" pitchFamily="34" charset="0"/>
                <a:cs typeface="Microsoft Sans Serif" panose="020B0604020202020204" pitchFamily="34" charset="0"/>
              </a:rPr>
              <a:t>1035 Johnnie </a:t>
            </a:r>
            <a:r>
              <a:rPr lang="en-US" sz="1050" dirty="0" err="1">
                <a:latin typeface="Microsoft Sans Serif" panose="020B0604020202020204" pitchFamily="34" charset="0"/>
                <a:cs typeface="Microsoft Sans Serif" panose="020B0604020202020204" pitchFamily="34" charset="0"/>
              </a:rPr>
              <a:t>Dodds</a:t>
            </a:r>
            <a:r>
              <a:rPr lang="en-US" sz="1050" dirty="0">
                <a:latin typeface="Microsoft Sans Serif" panose="020B0604020202020204" pitchFamily="34" charset="0"/>
                <a:cs typeface="Microsoft Sans Serif" panose="020B0604020202020204" pitchFamily="34" charset="0"/>
              </a:rPr>
              <a:t>, </a:t>
            </a:r>
            <a:r>
              <a:rPr lang="en-US" sz="1050" dirty="0" err="1">
                <a:latin typeface="Microsoft Sans Serif" panose="020B0604020202020204" pitchFamily="34" charset="0"/>
                <a:cs typeface="Microsoft Sans Serif" panose="020B0604020202020204" pitchFamily="34" charset="0"/>
              </a:rPr>
              <a:t>Ste</a:t>
            </a:r>
            <a:r>
              <a:rPr lang="en-US" sz="1050" dirty="0">
                <a:latin typeface="Microsoft Sans Serif" panose="020B0604020202020204" pitchFamily="34" charset="0"/>
                <a:cs typeface="Microsoft Sans Serif" panose="020B0604020202020204" pitchFamily="34" charset="0"/>
              </a:rPr>
              <a:t> B2</a:t>
            </a:r>
          </a:p>
          <a:p>
            <a:pPr algn="r"/>
            <a:r>
              <a:rPr lang="en-US" sz="1050" dirty="0">
                <a:latin typeface="Microsoft Sans Serif" panose="020B0604020202020204" pitchFamily="34" charset="0"/>
                <a:cs typeface="Microsoft Sans Serif" panose="020B0604020202020204" pitchFamily="34" charset="0"/>
              </a:rPr>
              <a:t>Mt. Pleasant, SC 29464</a:t>
            </a:r>
          </a:p>
        </p:txBody>
      </p:sp>
      <p:pic>
        <p:nvPicPr>
          <p:cNvPr id="17"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224530" y="3323816"/>
            <a:ext cx="1341120" cy="10058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60595" y="3323816"/>
            <a:ext cx="1341120" cy="10058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161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810 Hemingway Cir  Central Commons Summerville  MLS# 16011295 | $119,500  1,395 Sq Ft - 2 Bedroom - 2 Bath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24</cp:revision>
  <dcterms:created xsi:type="dcterms:W3CDTF">2006-08-16T00:00:00Z</dcterms:created>
  <dcterms:modified xsi:type="dcterms:W3CDTF">2016-05-06T15:23:17Z</dcterms:modified>
</cp:coreProperties>
</file>