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6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73EF3E1-8C7F-459E-84D7-63196E2CA29B}" type="datetimeFigureOut">
              <a:rPr lang="en-US" smtClean="0"/>
              <a:t>5/8/2017</a:t>
            </a:fld>
            <a:endParaRPr lang="en-US"/>
          </a:p>
        </p:txBody>
      </p:sp>
      <p:sp>
        <p:nvSpPr>
          <p:cNvPr id="4" name="Slide Image Placeholder 3"/>
          <p:cNvSpPr>
            <a:spLocks noGrp="1" noRot="1" noChangeAspect="1"/>
          </p:cNvSpPr>
          <p:nvPr>
            <p:ph type="sldImg" idx="2"/>
          </p:nvPr>
        </p:nvSpPr>
        <p:spPr>
          <a:xfrm>
            <a:off x="2236788" y="1143000"/>
            <a:ext cx="23844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1153BA1-8C91-48DD-93E4-AECEBA28A19A}" type="slidenum">
              <a:rPr lang="en-US" smtClean="0"/>
              <a:t>‹#›</a:t>
            </a:fld>
            <a:endParaRPr lang="en-US"/>
          </a:p>
        </p:txBody>
      </p:sp>
    </p:spTree>
    <p:extLst>
      <p:ext uri="{BB962C8B-B14F-4D97-AF65-F5344CB8AC3E}">
        <p14:creationId xmlns:p14="http://schemas.microsoft.com/office/powerpoint/2010/main" val="34385608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36788" y="1143000"/>
            <a:ext cx="2384425"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1153BA1-8C91-48DD-93E4-AECEBA28A19A}" type="slidenum">
              <a:rPr lang="en-US" smtClean="0"/>
              <a:t>1</a:t>
            </a:fld>
            <a:endParaRPr lang="en-US"/>
          </a:p>
        </p:txBody>
      </p:sp>
    </p:spTree>
    <p:extLst>
      <p:ext uri="{BB962C8B-B14F-4D97-AF65-F5344CB8AC3E}">
        <p14:creationId xmlns:p14="http://schemas.microsoft.com/office/powerpoint/2010/main" val="2007930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00245" indent="0" algn="ctr">
              <a:buNone/>
              <a:defRPr>
                <a:solidFill>
                  <a:schemeClr val="tx1">
                    <a:tint val="75000"/>
                  </a:schemeClr>
                </a:solidFill>
              </a:defRPr>
            </a:lvl2pPr>
            <a:lvl3pPr marL="800490" indent="0" algn="ctr">
              <a:buNone/>
              <a:defRPr>
                <a:solidFill>
                  <a:schemeClr val="tx1">
                    <a:tint val="75000"/>
                  </a:schemeClr>
                </a:solidFill>
              </a:defRPr>
            </a:lvl3pPr>
            <a:lvl4pPr marL="1200736" indent="0" algn="ctr">
              <a:buNone/>
              <a:defRPr>
                <a:solidFill>
                  <a:schemeClr val="tx1">
                    <a:tint val="75000"/>
                  </a:schemeClr>
                </a:solidFill>
              </a:defRPr>
            </a:lvl4pPr>
            <a:lvl5pPr marL="1600981" indent="0" algn="ctr">
              <a:buNone/>
              <a:defRPr>
                <a:solidFill>
                  <a:schemeClr val="tx1">
                    <a:tint val="75000"/>
                  </a:schemeClr>
                </a:solidFill>
              </a:defRPr>
            </a:lvl5pPr>
            <a:lvl6pPr marL="2001226" indent="0" algn="ctr">
              <a:buNone/>
              <a:defRPr>
                <a:solidFill>
                  <a:schemeClr val="tx1">
                    <a:tint val="75000"/>
                  </a:schemeClr>
                </a:solidFill>
              </a:defRPr>
            </a:lvl6pPr>
            <a:lvl7pPr marL="2401471" indent="0" algn="ctr">
              <a:buNone/>
              <a:defRPr>
                <a:solidFill>
                  <a:schemeClr val="tx1">
                    <a:tint val="75000"/>
                  </a:schemeClr>
                </a:solidFill>
              </a:defRPr>
            </a:lvl7pPr>
            <a:lvl8pPr marL="2801717" indent="0" algn="ctr">
              <a:buNone/>
              <a:defRPr>
                <a:solidFill>
                  <a:schemeClr val="tx1">
                    <a:tint val="75000"/>
                  </a:schemeClr>
                </a:solidFill>
              </a:defRPr>
            </a:lvl8pPr>
            <a:lvl9pPr marL="3201962"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3536"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1729">
                <a:solidFill>
                  <a:schemeClr val="tx1">
                    <a:tint val="75000"/>
                  </a:schemeClr>
                </a:solidFill>
              </a:defRPr>
            </a:lvl1pPr>
            <a:lvl2pPr marL="400245" indent="0">
              <a:buNone/>
              <a:defRPr sz="1571">
                <a:solidFill>
                  <a:schemeClr val="tx1">
                    <a:tint val="75000"/>
                  </a:schemeClr>
                </a:solidFill>
              </a:defRPr>
            </a:lvl2pPr>
            <a:lvl3pPr marL="800490" indent="0">
              <a:buNone/>
              <a:defRPr sz="1414">
                <a:solidFill>
                  <a:schemeClr val="tx1">
                    <a:tint val="75000"/>
                  </a:schemeClr>
                </a:solidFill>
              </a:defRPr>
            </a:lvl3pPr>
            <a:lvl4pPr marL="1200736" indent="0">
              <a:buNone/>
              <a:defRPr sz="1257">
                <a:solidFill>
                  <a:schemeClr val="tx1">
                    <a:tint val="75000"/>
                  </a:schemeClr>
                </a:solidFill>
              </a:defRPr>
            </a:lvl4pPr>
            <a:lvl5pPr marL="1600981" indent="0">
              <a:buNone/>
              <a:defRPr sz="1257">
                <a:solidFill>
                  <a:schemeClr val="tx1">
                    <a:tint val="75000"/>
                  </a:schemeClr>
                </a:solidFill>
              </a:defRPr>
            </a:lvl5pPr>
            <a:lvl6pPr marL="2001226" indent="0">
              <a:buNone/>
              <a:defRPr sz="1257">
                <a:solidFill>
                  <a:schemeClr val="tx1">
                    <a:tint val="75000"/>
                  </a:schemeClr>
                </a:solidFill>
              </a:defRPr>
            </a:lvl6pPr>
            <a:lvl7pPr marL="2401471" indent="0">
              <a:buNone/>
              <a:defRPr sz="1257">
                <a:solidFill>
                  <a:schemeClr val="tx1">
                    <a:tint val="75000"/>
                  </a:schemeClr>
                </a:solidFill>
              </a:defRPr>
            </a:lvl7pPr>
            <a:lvl8pPr marL="2801717" indent="0">
              <a:buNone/>
              <a:defRPr sz="1257">
                <a:solidFill>
                  <a:schemeClr val="tx1">
                    <a:tint val="75000"/>
                  </a:schemeClr>
                </a:solidFill>
              </a:defRPr>
            </a:lvl8pPr>
            <a:lvl9pPr marL="3201962" indent="0">
              <a:buNone/>
              <a:defRPr sz="1257">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436"/>
            </a:lvl1pPr>
            <a:lvl2pPr>
              <a:defRPr sz="2121"/>
            </a:lvl2pPr>
            <a:lvl3pPr>
              <a:defRPr sz="1729"/>
            </a:lvl3pPr>
            <a:lvl4pPr>
              <a:defRPr sz="1571"/>
            </a:lvl4pPr>
            <a:lvl5pPr>
              <a:defRPr sz="1571"/>
            </a:lvl5pPr>
            <a:lvl6pPr>
              <a:defRPr sz="1571"/>
            </a:lvl6pPr>
            <a:lvl7pPr>
              <a:defRPr sz="1571"/>
            </a:lvl7pPr>
            <a:lvl8pPr>
              <a:defRPr sz="1571"/>
            </a:lvl8pPr>
            <a:lvl9pPr>
              <a:defRPr sz="1571"/>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2436"/>
            </a:lvl1pPr>
            <a:lvl2pPr>
              <a:defRPr sz="2121"/>
            </a:lvl2pPr>
            <a:lvl3pPr>
              <a:defRPr sz="1729"/>
            </a:lvl3pPr>
            <a:lvl4pPr>
              <a:defRPr sz="1571"/>
            </a:lvl4pPr>
            <a:lvl5pPr>
              <a:defRPr sz="1571"/>
            </a:lvl5pPr>
            <a:lvl6pPr>
              <a:defRPr sz="1571"/>
            </a:lvl6pPr>
            <a:lvl7pPr>
              <a:defRPr sz="1571"/>
            </a:lvl7pPr>
            <a:lvl8pPr>
              <a:defRPr sz="1571"/>
            </a:lvl8pPr>
            <a:lvl9pPr>
              <a:defRPr sz="1571"/>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121" b="1"/>
            </a:lvl1pPr>
            <a:lvl2pPr marL="400245" indent="0">
              <a:buNone/>
              <a:defRPr sz="1729" b="1"/>
            </a:lvl2pPr>
            <a:lvl3pPr marL="800490" indent="0">
              <a:buNone/>
              <a:defRPr sz="1571" b="1"/>
            </a:lvl3pPr>
            <a:lvl4pPr marL="1200736" indent="0">
              <a:buNone/>
              <a:defRPr sz="1414" b="1"/>
            </a:lvl4pPr>
            <a:lvl5pPr marL="1600981" indent="0">
              <a:buNone/>
              <a:defRPr sz="1414" b="1"/>
            </a:lvl5pPr>
            <a:lvl6pPr marL="2001226" indent="0">
              <a:buNone/>
              <a:defRPr sz="1414" b="1"/>
            </a:lvl6pPr>
            <a:lvl7pPr marL="2401471" indent="0">
              <a:buNone/>
              <a:defRPr sz="1414" b="1"/>
            </a:lvl7pPr>
            <a:lvl8pPr marL="2801717" indent="0">
              <a:buNone/>
              <a:defRPr sz="1414" b="1"/>
            </a:lvl8pPr>
            <a:lvl9pPr marL="3201962" indent="0">
              <a:buNone/>
              <a:defRPr sz="1414"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121"/>
            </a:lvl1pPr>
            <a:lvl2pPr>
              <a:defRPr sz="1729"/>
            </a:lvl2pPr>
            <a:lvl3pPr>
              <a:defRPr sz="1571"/>
            </a:lvl3pPr>
            <a:lvl4pPr>
              <a:defRPr sz="1414"/>
            </a:lvl4pPr>
            <a:lvl5pPr>
              <a:defRPr sz="1414"/>
            </a:lvl5pPr>
            <a:lvl6pPr>
              <a:defRPr sz="1414"/>
            </a:lvl6pPr>
            <a:lvl7pPr>
              <a:defRPr sz="1414"/>
            </a:lvl7pPr>
            <a:lvl8pPr>
              <a:defRPr sz="1414"/>
            </a:lvl8pPr>
            <a:lvl9pPr>
              <a:defRPr sz="1414"/>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121" b="1"/>
            </a:lvl1pPr>
            <a:lvl2pPr marL="400245" indent="0">
              <a:buNone/>
              <a:defRPr sz="1729" b="1"/>
            </a:lvl2pPr>
            <a:lvl3pPr marL="800490" indent="0">
              <a:buNone/>
              <a:defRPr sz="1571" b="1"/>
            </a:lvl3pPr>
            <a:lvl4pPr marL="1200736" indent="0">
              <a:buNone/>
              <a:defRPr sz="1414" b="1"/>
            </a:lvl4pPr>
            <a:lvl5pPr marL="1600981" indent="0">
              <a:buNone/>
              <a:defRPr sz="1414" b="1"/>
            </a:lvl5pPr>
            <a:lvl6pPr marL="2001226" indent="0">
              <a:buNone/>
              <a:defRPr sz="1414" b="1"/>
            </a:lvl6pPr>
            <a:lvl7pPr marL="2401471" indent="0">
              <a:buNone/>
              <a:defRPr sz="1414" b="1"/>
            </a:lvl7pPr>
            <a:lvl8pPr marL="2801717" indent="0">
              <a:buNone/>
              <a:defRPr sz="1414" b="1"/>
            </a:lvl8pPr>
            <a:lvl9pPr marL="3201962" indent="0">
              <a:buNone/>
              <a:defRPr sz="1414"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121"/>
            </a:lvl1pPr>
            <a:lvl2pPr>
              <a:defRPr sz="1729"/>
            </a:lvl2pPr>
            <a:lvl3pPr>
              <a:defRPr sz="1571"/>
            </a:lvl3pPr>
            <a:lvl4pPr>
              <a:defRPr sz="1414"/>
            </a:lvl4pPr>
            <a:lvl5pPr>
              <a:defRPr sz="1414"/>
            </a:lvl5pPr>
            <a:lvl6pPr>
              <a:defRPr sz="1414"/>
            </a:lvl6pPr>
            <a:lvl7pPr>
              <a:defRPr sz="1414"/>
            </a:lvl7pPr>
            <a:lvl8pPr>
              <a:defRPr sz="1414"/>
            </a:lvl8pPr>
            <a:lvl9pPr>
              <a:defRPr sz="1414"/>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5/8/2017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1729"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2829"/>
            </a:lvl1pPr>
            <a:lvl2pPr>
              <a:defRPr sz="2436"/>
            </a:lvl2pPr>
            <a:lvl3pPr>
              <a:defRPr sz="2121"/>
            </a:lvl3pPr>
            <a:lvl4pPr>
              <a:defRPr sz="1729"/>
            </a:lvl4pPr>
            <a:lvl5pPr>
              <a:defRPr sz="1729"/>
            </a:lvl5pPr>
            <a:lvl6pPr>
              <a:defRPr sz="1729"/>
            </a:lvl6pPr>
            <a:lvl7pPr>
              <a:defRPr sz="1729"/>
            </a:lvl7pPr>
            <a:lvl8pPr>
              <a:defRPr sz="1729"/>
            </a:lvl8pPr>
            <a:lvl9pPr>
              <a:defRPr sz="172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257"/>
            </a:lvl1pPr>
            <a:lvl2pPr marL="400245" indent="0">
              <a:buNone/>
              <a:defRPr sz="1021"/>
            </a:lvl2pPr>
            <a:lvl3pPr marL="800490" indent="0">
              <a:buNone/>
              <a:defRPr sz="864"/>
            </a:lvl3pPr>
            <a:lvl4pPr marL="1200736" indent="0">
              <a:buNone/>
              <a:defRPr sz="786"/>
            </a:lvl4pPr>
            <a:lvl5pPr marL="1600981" indent="0">
              <a:buNone/>
              <a:defRPr sz="786"/>
            </a:lvl5pPr>
            <a:lvl6pPr marL="2001226" indent="0">
              <a:buNone/>
              <a:defRPr sz="786"/>
            </a:lvl6pPr>
            <a:lvl7pPr marL="2401471" indent="0">
              <a:buNone/>
              <a:defRPr sz="786"/>
            </a:lvl7pPr>
            <a:lvl8pPr marL="2801717" indent="0">
              <a:buNone/>
              <a:defRPr sz="786"/>
            </a:lvl8pPr>
            <a:lvl9pPr marL="3201962" indent="0">
              <a:buNone/>
              <a:defRPr sz="786"/>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1729"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2829"/>
            </a:lvl1pPr>
            <a:lvl2pPr marL="400245" indent="0">
              <a:buNone/>
              <a:defRPr sz="2436"/>
            </a:lvl2pPr>
            <a:lvl3pPr marL="800490" indent="0">
              <a:buNone/>
              <a:defRPr sz="2121"/>
            </a:lvl3pPr>
            <a:lvl4pPr marL="1200736" indent="0">
              <a:buNone/>
              <a:defRPr sz="1729"/>
            </a:lvl4pPr>
            <a:lvl5pPr marL="1600981" indent="0">
              <a:buNone/>
              <a:defRPr sz="1729"/>
            </a:lvl5pPr>
            <a:lvl6pPr marL="2001226" indent="0">
              <a:buNone/>
              <a:defRPr sz="1729"/>
            </a:lvl6pPr>
            <a:lvl7pPr marL="2401471" indent="0">
              <a:buNone/>
              <a:defRPr sz="1729"/>
            </a:lvl7pPr>
            <a:lvl8pPr marL="2801717" indent="0">
              <a:buNone/>
              <a:defRPr sz="1729"/>
            </a:lvl8pPr>
            <a:lvl9pPr marL="3201962" indent="0">
              <a:buNone/>
              <a:defRPr sz="1729"/>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257"/>
            </a:lvl1pPr>
            <a:lvl2pPr marL="400245" indent="0">
              <a:buNone/>
              <a:defRPr sz="1021"/>
            </a:lvl2pPr>
            <a:lvl3pPr marL="800490" indent="0">
              <a:buNone/>
              <a:defRPr sz="864"/>
            </a:lvl3pPr>
            <a:lvl4pPr marL="1200736" indent="0">
              <a:buNone/>
              <a:defRPr sz="786"/>
            </a:lvl4pPr>
            <a:lvl5pPr marL="1600981" indent="0">
              <a:buNone/>
              <a:defRPr sz="786"/>
            </a:lvl5pPr>
            <a:lvl6pPr marL="2001226" indent="0">
              <a:buNone/>
              <a:defRPr sz="786"/>
            </a:lvl6pPr>
            <a:lvl7pPr marL="2401471" indent="0">
              <a:buNone/>
              <a:defRPr sz="786"/>
            </a:lvl7pPr>
            <a:lvl8pPr marL="2801717" indent="0">
              <a:buNone/>
              <a:defRPr sz="786"/>
            </a:lvl8pPr>
            <a:lvl9pPr marL="3201962" indent="0">
              <a:buNone/>
              <a:defRPr sz="786"/>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021">
                <a:solidFill>
                  <a:schemeClr val="tx1">
                    <a:tint val="75000"/>
                  </a:schemeClr>
                </a:solidFill>
              </a:defRPr>
            </a:lvl1pPr>
          </a:lstStyle>
          <a:p>
            <a:fld id="{1D8BD707-D9CF-40AE-B4C6-C98DA3205C09}" type="datetimeFigureOut">
              <a:rPr lang="en-US" smtClean="0"/>
              <a:pPr/>
              <a:t>5/8/2017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021">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021">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800490" rtl="0" eaLnBrk="1" latinLnBrk="0" hangingPunct="1">
        <a:spcBef>
          <a:spcPct val="0"/>
        </a:spcBef>
        <a:buNone/>
        <a:defRPr sz="3850" kern="1200">
          <a:solidFill>
            <a:schemeClr val="tx1"/>
          </a:solidFill>
          <a:latin typeface="+mj-lt"/>
          <a:ea typeface="+mj-ea"/>
          <a:cs typeface="+mj-cs"/>
        </a:defRPr>
      </a:lvl1pPr>
    </p:titleStyle>
    <p:bodyStyle>
      <a:lvl1pPr marL="300184" indent="-300184" algn="l" defTabSz="800490" rtl="0" eaLnBrk="1" latinLnBrk="0" hangingPunct="1">
        <a:spcBef>
          <a:spcPct val="20000"/>
        </a:spcBef>
        <a:buFont typeface="Arial" pitchFamily="34" charset="0"/>
        <a:buChar char="•"/>
        <a:defRPr sz="2829" kern="1200">
          <a:solidFill>
            <a:schemeClr val="tx1"/>
          </a:solidFill>
          <a:latin typeface="+mn-lt"/>
          <a:ea typeface="+mn-ea"/>
          <a:cs typeface="+mn-cs"/>
        </a:defRPr>
      </a:lvl1pPr>
      <a:lvl2pPr marL="650399" indent="-250154" algn="l" defTabSz="800490" rtl="0" eaLnBrk="1" latinLnBrk="0" hangingPunct="1">
        <a:spcBef>
          <a:spcPct val="20000"/>
        </a:spcBef>
        <a:buFont typeface="Arial" pitchFamily="34" charset="0"/>
        <a:buChar char="–"/>
        <a:defRPr sz="2436" kern="1200">
          <a:solidFill>
            <a:schemeClr val="tx1"/>
          </a:solidFill>
          <a:latin typeface="+mn-lt"/>
          <a:ea typeface="+mn-ea"/>
          <a:cs typeface="+mn-cs"/>
        </a:defRPr>
      </a:lvl2pPr>
      <a:lvl3pPr marL="1000613" indent="-200123" algn="l" defTabSz="800490" rtl="0" eaLnBrk="1" latinLnBrk="0" hangingPunct="1">
        <a:spcBef>
          <a:spcPct val="20000"/>
        </a:spcBef>
        <a:buFont typeface="Arial" pitchFamily="34" charset="0"/>
        <a:buChar char="•"/>
        <a:defRPr sz="2121" kern="1200">
          <a:solidFill>
            <a:schemeClr val="tx1"/>
          </a:solidFill>
          <a:latin typeface="+mn-lt"/>
          <a:ea typeface="+mn-ea"/>
          <a:cs typeface="+mn-cs"/>
        </a:defRPr>
      </a:lvl3pPr>
      <a:lvl4pPr marL="1400858" indent="-200123" algn="l" defTabSz="800490" rtl="0" eaLnBrk="1" latinLnBrk="0" hangingPunct="1">
        <a:spcBef>
          <a:spcPct val="20000"/>
        </a:spcBef>
        <a:buFont typeface="Arial" pitchFamily="34" charset="0"/>
        <a:buChar char="–"/>
        <a:defRPr sz="1729" kern="1200">
          <a:solidFill>
            <a:schemeClr val="tx1"/>
          </a:solidFill>
          <a:latin typeface="+mn-lt"/>
          <a:ea typeface="+mn-ea"/>
          <a:cs typeface="+mn-cs"/>
        </a:defRPr>
      </a:lvl4pPr>
      <a:lvl5pPr marL="1801103" indent="-200123" algn="l" defTabSz="800490" rtl="0" eaLnBrk="1" latinLnBrk="0" hangingPunct="1">
        <a:spcBef>
          <a:spcPct val="20000"/>
        </a:spcBef>
        <a:buFont typeface="Arial" pitchFamily="34" charset="0"/>
        <a:buChar char="»"/>
        <a:defRPr sz="1729" kern="1200">
          <a:solidFill>
            <a:schemeClr val="tx1"/>
          </a:solidFill>
          <a:latin typeface="+mn-lt"/>
          <a:ea typeface="+mn-ea"/>
          <a:cs typeface="+mn-cs"/>
        </a:defRPr>
      </a:lvl5pPr>
      <a:lvl6pPr marL="2201348" indent="-200123" algn="l" defTabSz="800490" rtl="0" eaLnBrk="1" latinLnBrk="0" hangingPunct="1">
        <a:spcBef>
          <a:spcPct val="20000"/>
        </a:spcBef>
        <a:buFont typeface="Arial" pitchFamily="34" charset="0"/>
        <a:buChar char="•"/>
        <a:defRPr sz="1729" kern="1200">
          <a:solidFill>
            <a:schemeClr val="tx1"/>
          </a:solidFill>
          <a:latin typeface="+mn-lt"/>
          <a:ea typeface="+mn-ea"/>
          <a:cs typeface="+mn-cs"/>
        </a:defRPr>
      </a:lvl6pPr>
      <a:lvl7pPr marL="2601594" indent="-200123" algn="l" defTabSz="800490" rtl="0" eaLnBrk="1" latinLnBrk="0" hangingPunct="1">
        <a:spcBef>
          <a:spcPct val="20000"/>
        </a:spcBef>
        <a:buFont typeface="Arial" pitchFamily="34" charset="0"/>
        <a:buChar char="•"/>
        <a:defRPr sz="1729" kern="1200">
          <a:solidFill>
            <a:schemeClr val="tx1"/>
          </a:solidFill>
          <a:latin typeface="+mn-lt"/>
          <a:ea typeface="+mn-ea"/>
          <a:cs typeface="+mn-cs"/>
        </a:defRPr>
      </a:lvl7pPr>
      <a:lvl8pPr marL="3001839" indent="-200123" algn="l" defTabSz="800490" rtl="0" eaLnBrk="1" latinLnBrk="0" hangingPunct="1">
        <a:spcBef>
          <a:spcPct val="20000"/>
        </a:spcBef>
        <a:buFont typeface="Arial" pitchFamily="34" charset="0"/>
        <a:buChar char="•"/>
        <a:defRPr sz="1729" kern="1200">
          <a:solidFill>
            <a:schemeClr val="tx1"/>
          </a:solidFill>
          <a:latin typeface="+mn-lt"/>
          <a:ea typeface="+mn-ea"/>
          <a:cs typeface="+mn-cs"/>
        </a:defRPr>
      </a:lvl8pPr>
      <a:lvl9pPr marL="3402084" indent="-200123" algn="l" defTabSz="800490" rtl="0" eaLnBrk="1" latinLnBrk="0" hangingPunct="1">
        <a:spcBef>
          <a:spcPct val="20000"/>
        </a:spcBef>
        <a:buFont typeface="Arial" pitchFamily="34" charset="0"/>
        <a:buChar char="•"/>
        <a:defRPr sz="1729" kern="1200">
          <a:solidFill>
            <a:schemeClr val="tx1"/>
          </a:solidFill>
          <a:latin typeface="+mn-lt"/>
          <a:ea typeface="+mn-ea"/>
          <a:cs typeface="+mn-cs"/>
        </a:defRPr>
      </a:lvl9pPr>
    </p:bodyStyle>
    <p:otherStyle>
      <a:defPPr>
        <a:defRPr lang="en-US"/>
      </a:defPPr>
      <a:lvl1pPr marL="0" algn="l" defTabSz="800490" rtl="0" eaLnBrk="1" latinLnBrk="0" hangingPunct="1">
        <a:defRPr sz="1571" kern="1200">
          <a:solidFill>
            <a:schemeClr val="tx1"/>
          </a:solidFill>
          <a:latin typeface="+mn-lt"/>
          <a:ea typeface="+mn-ea"/>
          <a:cs typeface="+mn-cs"/>
        </a:defRPr>
      </a:lvl1pPr>
      <a:lvl2pPr marL="400245" algn="l" defTabSz="800490" rtl="0" eaLnBrk="1" latinLnBrk="0" hangingPunct="1">
        <a:defRPr sz="1571" kern="1200">
          <a:solidFill>
            <a:schemeClr val="tx1"/>
          </a:solidFill>
          <a:latin typeface="+mn-lt"/>
          <a:ea typeface="+mn-ea"/>
          <a:cs typeface="+mn-cs"/>
        </a:defRPr>
      </a:lvl2pPr>
      <a:lvl3pPr marL="800490" algn="l" defTabSz="800490" rtl="0" eaLnBrk="1" latinLnBrk="0" hangingPunct="1">
        <a:defRPr sz="1571" kern="1200">
          <a:solidFill>
            <a:schemeClr val="tx1"/>
          </a:solidFill>
          <a:latin typeface="+mn-lt"/>
          <a:ea typeface="+mn-ea"/>
          <a:cs typeface="+mn-cs"/>
        </a:defRPr>
      </a:lvl3pPr>
      <a:lvl4pPr marL="1200736" algn="l" defTabSz="800490" rtl="0" eaLnBrk="1" latinLnBrk="0" hangingPunct="1">
        <a:defRPr sz="1571" kern="1200">
          <a:solidFill>
            <a:schemeClr val="tx1"/>
          </a:solidFill>
          <a:latin typeface="+mn-lt"/>
          <a:ea typeface="+mn-ea"/>
          <a:cs typeface="+mn-cs"/>
        </a:defRPr>
      </a:lvl4pPr>
      <a:lvl5pPr marL="1600981" algn="l" defTabSz="800490" rtl="0" eaLnBrk="1" latinLnBrk="0" hangingPunct="1">
        <a:defRPr sz="1571" kern="1200">
          <a:solidFill>
            <a:schemeClr val="tx1"/>
          </a:solidFill>
          <a:latin typeface="+mn-lt"/>
          <a:ea typeface="+mn-ea"/>
          <a:cs typeface="+mn-cs"/>
        </a:defRPr>
      </a:lvl5pPr>
      <a:lvl6pPr marL="2001226" algn="l" defTabSz="800490" rtl="0" eaLnBrk="1" latinLnBrk="0" hangingPunct="1">
        <a:defRPr sz="1571" kern="1200">
          <a:solidFill>
            <a:schemeClr val="tx1"/>
          </a:solidFill>
          <a:latin typeface="+mn-lt"/>
          <a:ea typeface="+mn-ea"/>
          <a:cs typeface="+mn-cs"/>
        </a:defRPr>
      </a:lvl6pPr>
      <a:lvl7pPr marL="2401471" algn="l" defTabSz="800490" rtl="0" eaLnBrk="1" latinLnBrk="0" hangingPunct="1">
        <a:defRPr sz="1571" kern="1200">
          <a:solidFill>
            <a:schemeClr val="tx1"/>
          </a:solidFill>
          <a:latin typeface="+mn-lt"/>
          <a:ea typeface="+mn-ea"/>
          <a:cs typeface="+mn-cs"/>
        </a:defRPr>
      </a:lvl7pPr>
      <a:lvl8pPr marL="2801717" algn="l" defTabSz="800490" rtl="0" eaLnBrk="1" latinLnBrk="0" hangingPunct="1">
        <a:defRPr sz="1571" kern="1200">
          <a:solidFill>
            <a:schemeClr val="tx1"/>
          </a:solidFill>
          <a:latin typeface="+mn-lt"/>
          <a:ea typeface="+mn-ea"/>
          <a:cs typeface="+mn-cs"/>
        </a:defRPr>
      </a:lvl8pPr>
      <a:lvl9pPr marL="3201962" algn="l" defTabSz="800490" rtl="0" eaLnBrk="1" latinLnBrk="0" hangingPunct="1">
        <a:defRPr sz="157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jpg"/><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gif"/><Relationship Id="rId10" Type="http://schemas.openxmlformats.org/officeDocument/2006/relationships/image" Target="../media/image8.jpeg"/><Relationship Id="rId4" Type="http://schemas.openxmlformats.org/officeDocument/2006/relationships/image" Target="../media/image2.jp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gs>
            <a:gs pos="50000">
              <a:schemeClr val="accent1">
                <a:tint val="44500"/>
                <a:satMod val="160000"/>
              </a:schemeClr>
            </a:gs>
            <a:gs pos="100000">
              <a:schemeClr val="bg1"/>
            </a:gs>
          </a:gsLst>
          <a:lin ang="5400000" scaled="0"/>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14258" y="908691"/>
            <a:ext cx="4743885" cy="3557913"/>
          </a:xfrm>
          <a:prstGeom prst="rect">
            <a:avLst/>
          </a:prstGeom>
          <a:ln>
            <a:noFill/>
          </a:ln>
          <a:effectLst>
            <a:softEdge rad="112500"/>
          </a:effectLst>
        </p:spPr>
      </p:pic>
      <p:sp>
        <p:nvSpPr>
          <p:cNvPr id="3" name="Subtitle 2"/>
          <p:cNvSpPr>
            <a:spLocks noGrp="1"/>
          </p:cNvSpPr>
          <p:nvPr>
            <p:ph type="subTitle" idx="1"/>
          </p:nvPr>
        </p:nvSpPr>
        <p:spPr>
          <a:xfrm>
            <a:off x="0" y="5729334"/>
            <a:ext cx="7772400" cy="2873650"/>
          </a:xfrm>
        </p:spPr>
        <p:txBody>
          <a:bodyPr anchor="ctr">
            <a:noAutofit/>
          </a:bodyPr>
          <a:lstStyle/>
          <a:p>
            <a:r>
              <a:rPr lang="en-US" sz="1400" dirty="0">
                <a:solidFill>
                  <a:schemeClr val="tx1"/>
                </a:solidFill>
                <a:latin typeface="Century Gothic" panose="020B0502020202020204" pitchFamily="34" charset="0"/>
              </a:rPr>
              <a:t>Come see this spectacular, charming 2 story spacious home located in Windsor Hill/Governors Estate. You will feel welcomed driving home to the landscaping that offers a spectacular curb appeal. The first floor features a unique entryway heading to a nice open kitchen with plenty of cabinet space, and open eating area to enjoy many dinners with the family. Create memories in the formal dining room and entertain in the spacious family room with the cozy wood-burning fireplace. The beautiful French doors take you out to the fenced in backyard to enjoy your morning cup of coffee behind a large screened in-porch. Upstairs boasts a huge master suite with a large walk-in closet and master bath. The 3 additional bedrooms are upstairs, all spacious with large closets. This home will go fast ! This home had only one owner, has been well loved and cared for, it is a must see! Schedule a showing today! Located within the highly desirable Dorchester School District 2, just minutes from Bosch, Boeing, CAFB &amp; CHS International Airport.</a:t>
            </a:r>
          </a:p>
        </p:txBody>
      </p:sp>
      <p:sp>
        <p:nvSpPr>
          <p:cNvPr id="13" name="Rectangle 12"/>
          <p:cNvSpPr/>
          <p:nvPr/>
        </p:nvSpPr>
        <p:spPr>
          <a:xfrm>
            <a:off x="2688772" y="8865018"/>
            <a:ext cx="2394857" cy="1015663"/>
          </a:xfrm>
          <a:prstGeom prst="rect">
            <a:avLst/>
          </a:prstGeom>
        </p:spPr>
        <p:txBody>
          <a:bodyPr wrap="square">
            <a:spAutoFit/>
          </a:bodyPr>
          <a:lstStyle/>
          <a:p>
            <a:pPr algn="ctr"/>
            <a:r>
              <a:rPr lang="en-US" sz="1600" b="1" dirty="0">
                <a:latin typeface="Century Gothic" panose="020B0502020202020204" pitchFamily="34" charset="0"/>
              </a:rPr>
              <a:t>Betty Ellis</a:t>
            </a:r>
          </a:p>
          <a:p>
            <a:pPr algn="ctr"/>
            <a:r>
              <a:rPr lang="it-IT" sz="1100" dirty="0">
                <a:latin typeface="Century Gothic" panose="020B0502020202020204" pitchFamily="34" charset="0"/>
              </a:rPr>
              <a:t>REALTOR</a:t>
            </a:r>
          </a:p>
          <a:p>
            <a:pPr algn="ctr"/>
            <a:r>
              <a:rPr lang="it-IT" sz="1100" dirty="0">
                <a:latin typeface="Century Gothic" panose="020B0502020202020204" pitchFamily="34" charset="0"/>
              </a:rPr>
              <a:t>(843) 270-2948</a:t>
            </a:r>
          </a:p>
          <a:p>
            <a:pPr algn="ctr"/>
            <a:r>
              <a:rPr lang="it-IT" sz="1100" dirty="0">
                <a:latin typeface="Century Gothic" panose="020B0502020202020204" pitchFamily="34" charset="0"/>
              </a:rPr>
              <a:t>betty217@bellsouth.net</a:t>
            </a:r>
            <a:endParaRPr lang="en-US" sz="1100" dirty="0">
              <a:latin typeface="Century Gothic" panose="020B0502020202020204" pitchFamily="34" charset="0"/>
            </a:endParaRPr>
          </a:p>
          <a:p>
            <a:pPr algn="ctr"/>
            <a:r>
              <a:rPr lang="en-US" sz="1100" dirty="0">
                <a:latin typeface="Century Gothic" panose="020B0502020202020204" pitchFamily="34" charset="0"/>
              </a:rPr>
              <a:t>www.agentownedrealty.com </a:t>
            </a:r>
          </a:p>
        </p:txBody>
      </p: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646864" y="8865018"/>
            <a:ext cx="667316" cy="10009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378279" y="8865018"/>
            <a:ext cx="1421946" cy="65110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228600" y="9527075"/>
            <a:ext cx="1721304" cy="455125"/>
          </a:xfrm>
          <a:prstGeom prst="rect">
            <a:avLst/>
          </a:prstGeom>
        </p:spPr>
        <p:txBody>
          <a:bodyPr wrap="square">
            <a:spAutoFit/>
          </a:bodyPr>
          <a:lstStyle/>
          <a:p>
            <a:pPr algn="ctr"/>
            <a:r>
              <a:rPr lang="en-US" sz="786" dirty="0">
                <a:latin typeface="Century Gothic" panose="020B0502020202020204" pitchFamily="34" charset="0"/>
              </a:rPr>
              <a:t>AgentOwned Premiere Group</a:t>
            </a:r>
          </a:p>
          <a:p>
            <a:pPr algn="ctr"/>
            <a:r>
              <a:rPr lang="en-US" sz="786" dirty="0">
                <a:latin typeface="Century Gothic" panose="020B0502020202020204" pitchFamily="34" charset="0"/>
              </a:rPr>
              <a:t>1800 Trolley Rd</a:t>
            </a:r>
          </a:p>
          <a:p>
            <a:pPr algn="ctr"/>
            <a:r>
              <a:rPr lang="en-US" sz="786" dirty="0">
                <a:latin typeface="Century Gothic" panose="020B0502020202020204" pitchFamily="34" charset="0"/>
              </a:rPr>
              <a:t>Summerville, SC 29485</a:t>
            </a:r>
          </a:p>
        </p:txBody>
      </p:sp>
      <p:pic>
        <p:nvPicPr>
          <p:cNvPr id="19" name="Picture 1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61106" y="3510331"/>
            <a:ext cx="1275031" cy="956273"/>
          </a:xfrm>
          <a:prstGeom prst="rect">
            <a:avLst/>
          </a:prstGeom>
          <a:ln>
            <a:noFill/>
          </a:ln>
          <a:effectLst>
            <a:outerShdw blurRad="190500" algn="tl" rotWithShape="0">
              <a:srgbClr val="000000">
                <a:alpha val="70000"/>
              </a:srgbClr>
            </a:outerShdw>
          </a:effectLst>
        </p:spPr>
      </p:pic>
      <p:pic>
        <p:nvPicPr>
          <p:cNvPr id="20" name="Picture 1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61106" y="908691"/>
            <a:ext cx="1275031" cy="956273"/>
          </a:xfrm>
          <a:prstGeom prst="rect">
            <a:avLst/>
          </a:prstGeom>
          <a:ln>
            <a:noFill/>
          </a:ln>
          <a:effectLst>
            <a:outerShdw blurRad="190500" algn="tl" rotWithShape="0">
              <a:srgbClr val="000000">
                <a:alpha val="70000"/>
              </a:srgbClr>
            </a:outerShdw>
          </a:effectLst>
        </p:spPr>
      </p:pic>
      <p:pic>
        <p:nvPicPr>
          <p:cNvPr id="22" name="Picture 2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61106" y="2209511"/>
            <a:ext cx="1275031" cy="956273"/>
          </a:xfrm>
          <a:prstGeom prst="rect">
            <a:avLst/>
          </a:prstGeom>
          <a:ln>
            <a:noFill/>
          </a:ln>
          <a:effectLst>
            <a:outerShdw blurRad="190500" algn="tl" rotWithShape="0">
              <a:srgbClr val="000000">
                <a:alpha val="70000"/>
              </a:srgbClr>
            </a:outerShdw>
          </a:effectLst>
        </p:spPr>
      </p:pic>
      <p:sp>
        <p:nvSpPr>
          <p:cNvPr id="5" name="Rectangle 4"/>
          <p:cNvSpPr/>
          <p:nvPr/>
        </p:nvSpPr>
        <p:spPr>
          <a:xfrm>
            <a:off x="1" y="4728637"/>
            <a:ext cx="7772399" cy="738664"/>
          </a:xfrm>
          <a:prstGeom prst="rect">
            <a:avLst/>
          </a:prstGeom>
        </p:spPr>
        <p:txBody>
          <a:bodyPr wrap="square">
            <a:spAutoFit/>
          </a:bodyPr>
          <a:lstStyle/>
          <a:p>
            <a:pPr algn="ctr"/>
            <a:r>
              <a:rPr lang="en-US" sz="2400" b="1" dirty="0">
                <a:solidFill>
                  <a:schemeClr val="tx2"/>
                </a:solidFill>
                <a:effectLst>
                  <a:outerShdw blurRad="50800" dist="38100" dir="5400000" algn="t" rotWithShape="0">
                    <a:prstClr val="black">
                      <a:alpha val="40000"/>
                    </a:prstClr>
                  </a:outerShdw>
                </a:effectLst>
                <a:latin typeface="Century Gothic" panose="020B0502020202020204" pitchFamily="34" charset="0"/>
              </a:rPr>
              <a:t>8120 Halifax Way</a:t>
            </a:r>
            <a:br>
              <a:rPr lang="en-US" sz="1800" dirty="0">
                <a:solidFill>
                  <a:schemeClr val="tx2"/>
                </a:solidFill>
                <a:effectLst>
                  <a:outerShdw blurRad="50800" dist="38100" dir="5400000" algn="t" rotWithShape="0">
                    <a:prstClr val="black">
                      <a:alpha val="40000"/>
                    </a:prstClr>
                  </a:outerShdw>
                </a:effectLst>
                <a:latin typeface="Century Gothic" panose="020B0502020202020204" pitchFamily="34" charset="0"/>
              </a:rPr>
            </a:br>
            <a:r>
              <a:rPr lang="en-US" sz="1800" dirty="0">
                <a:solidFill>
                  <a:schemeClr val="tx2"/>
                </a:solidFill>
                <a:effectLst>
                  <a:outerShdw blurRad="50800" dist="38100" dir="5400000" algn="t" rotWithShape="0">
                    <a:prstClr val="black">
                      <a:alpha val="40000"/>
                    </a:prstClr>
                  </a:outerShdw>
                </a:effectLst>
                <a:latin typeface="Century Gothic" panose="020B0502020202020204" pitchFamily="34" charset="0"/>
              </a:rPr>
              <a:t>Windsor Hill | Charleston, SC 29420 | MLS# 17010873 | $199,000</a:t>
            </a:r>
            <a:endParaRPr lang="en-US" sz="1800" dirty="0">
              <a:solidFill>
                <a:schemeClr val="tx2"/>
              </a:solidFill>
              <a:latin typeface="Century Gothic" panose="020B0502020202020204" pitchFamily="34" charset="0"/>
            </a:endParaRPr>
          </a:p>
        </p:txBody>
      </p:sp>
      <p:sp>
        <p:nvSpPr>
          <p:cNvPr id="23" name="Rectangle 22"/>
          <p:cNvSpPr/>
          <p:nvPr/>
        </p:nvSpPr>
        <p:spPr>
          <a:xfrm>
            <a:off x="834183" y="1"/>
            <a:ext cx="6104034" cy="897040"/>
          </a:xfrm>
          <a:prstGeom prst="rect">
            <a:avLst/>
          </a:prstGeom>
          <a:effectLst>
            <a:outerShdw blurRad="38100" dist="25400" dir="5400000" algn="ctr" rotWithShape="0">
              <a:schemeClr val="tx1"/>
            </a:outerShdw>
          </a:effectLst>
        </p:spPr>
        <p:txBody>
          <a:bodyPr wrap="square">
            <a:spAutoFit/>
          </a:bodyPr>
          <a:lstStyle/>
          <a:p>
            <a:pPr algn="ctr"/>
            <a:r>
              <a:rPr lang="en-US" sz="2800" b="1" i="1" dirty="0">
                <a:solidFill>
                  <a:srgbClr val="00FF00"/>
                </a:solidFill>
                <a:effectLst>
                  <a:outerShdw blurRad="50800" dist="38100" dir="5400000" algn="t" rotWithShape="0">
                    <a:prstClr val="black">
                      <a:alpha val="40000"/>
                    </a:prstClr>
                  </a:outerShdw>
                </a:effectLst>
                <a:latin typeface="Century Gothic" panose="020B0502020202020204" pitchFamily="34" charset="0"/>
              </a:rPr>
              <a:t>PRICE JUST REDUCED</a:t>
            </a:r>
          </a:p>
          <a:p>
            <a:pPr algn="ctr"/>
            <a:r>
              <a:rPr lang="en-US" sz="2400" b="1" i="1" dirty="0">
                <a:solidFill>
                  <a:srgbClr val="00FF00"/>
                </a:solidFill>
                <a:effectLst>
                  <a:outerShdw blurRad="50800" dist="38100" dir="5400000" algn="t" rotWithShape="0">
                    <a:prstClr val="black">
                      <a:alpha val="40000"/>
                    </a:prstClr>
                  </a:outerShdw>
                </a:effectLst>
                <a:latin typeface="Century Gothic" panose="020B0502020202020204" pitchFamily="34" charset="0"/>
              </a:rPr>
              <a:t>Motivated Seller!!!</a:t>
            </a:r>
            <a:endParaRPr lang="en-US" sz="1600" dirty="0">
              <a:solidFill>
                <a:srgbClr val="00FF00"/>
              </a:solidFill>
              <a:latin typeface="Century Gothic" panose="020B0502020202020204" pitchFamily="34" charset="0"/>
            </a:endParaRPr>
          </a:p>
        </p:txBody>
      </p:sp>
      <p:pic>
        <p:nvPicPr>
          <p:cNvPr id="15" name="Picture 1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343007" y="3504088"/>
            <a:ext cx="1275031" cy="956273"/>
          </a:xfrm>
          <a:prstGeom prst="rect">
            <a:avLst/>
          </a:prstGeom>
          <a:ln>
            <a:noFill/>
          </a:ln>
          <a:effectLst>
            <a:outerShdw blurRad="190500" algn="tl" rotWithShape="0">
              <a:srgbClr val="000000">
                <a:alpha val="70000"/>
              </a:srgbClr>
            </a:outerShdw>
          </a:effectLst>
        </p:spPr>
      </p:pic>
      <p:pic>
        <p:nvPicPr>
          <p:cNvPr id="16" name="Picture 15"/>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343007" y="902448"/>
            <a:ext cx="1275031" cy="956273"/>
          </a:xfrm>
          <a:prstGeom prst="rect">
            <a:avLst/>
          </a:prstGeom>
          <a:ln>
            <a:noFill/>
          </a:ln>
          <a:effectLst>
            <a:outerShdw blurRad="190500" algn="tl" rotWithShape="0">
              <a:srgbClr val="000000">
                <a:alpha val="70000"/>
              </a:srgbClr>
            </a:outerShdw>
          </a:effectLst>
        </p:spPr>
      </p:pic>
      <p:pic>
        <p:nvPicPr>
          <p:cNvPr id="17" name="Picture 16"/>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343007" y="2203268"/>
            <a:ext cx="1275031" cy="956273"/>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124</TotalTime>
  <Words>220</Words>
  <Application>Microsoft Office PowerPoint</Application>
  <PresentationFormat>Custom</PresentationFormat>
  <Paragraphs>13</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26</cp:revision>
  <dcterms:created xsi:type="dcterms:W3CDTF">2006-08-16T00:00:00Z</dcterms:created>
  <dcterms:modified xsi:type="dcterms:W3CDTF">2017-05-08T17:20:40Z</dcterms:modified>
</cp:coreProperties>
</file>