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" y="76200"/>
            <a:ext cx="7140840" cy="5352954"/>
          </a:xfrm>
          <a:prstGeom prst="rect">
            <a:avLst/>
          </a:prstGeom>
          <a:ln w="3175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6286986"/>
            <a:ext cx="7148402" cy="239343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The beautiful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Awendaw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lot you have been waiting for, perfect for building your private and peaceful new home on desirable Doar Road. This lovely lot features nearly 2 acres, plenty of cleared build-able space, a pond for enjoying wildlife, all safely situated in an X zone - no flood insurance required. Sellers have a septic permit, and lot will also permit a mobile home. Short drive to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Garris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 Boat Landing and Buck Hall Recreation Area, Sewee Outpost, Sewee Restaurant. Opportunities to enjoy the water and nature abound, don't miss this one!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Crissy</a:t>
            </a:r>
            <a:r>
              <a:rPr lang="en-US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Rowell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377-5177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crissy.rowell@carolinaone.com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www.crissyrowell.com</a:t>
            </a:r>
            <a:endParaRPr lang="en-US" sz="1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2" y="8818565"/>
            <a:ext cx="947058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 | 195 W Coleman Blvd | Mt Pleasant, SC 29464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54246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8128 Doar Road</a:t>
              </a:r>
            </a:p>
            <a:p>
              <a:pPr algn="ctr"/>
              <a:r>
                <a:rPr lang="en-US" sz="1800" dirty="0" err="1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Awendaw</a:t>
              </a:r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, SC 29429 | MLS# 16017761 | $89,000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0" y="4963025"/>
            <a:ext cx="7003011" cy="873495"/>
            <a:chOff x="175144" y="7606119"/>
            <a:chExt cx="7003011" cy="8734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44" y="7606119"/>
              <a:ext cx="1310756" cy="873495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7" name="Picture 26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336" y="7606119"/>
              <a:ext cx="1310756" cy="873495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8" name="Picture 27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272" y="7606119"/>
              <a:ext cx="1310756" cy="873495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1" y="7606119"/>
              <a:ext cx="1310754" cy="873495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22" name="Picture 21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208" y="7606119"/>
              <a:ext cx="1310756" cy="873495"/>
            </a:xfrm>
            <a:prstGeom prst="rect">
              <a:avLst/>
            </a:prstGeom>
            <a:ln w="3175">
              <a:noFill/>
            </a:ln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818565"/>
            <a:ext cx="609218" cy="914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177225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tx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Nearly 2 Acres Cleared &amp; Ready To Build!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152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35</cp:revision>
  <dcterms:created xsi:type="dcterms:W3CDTF">2006-08-16T00:00:00Z</dcterms:created>
  <dcterms:modified xsi:type="dcterms:W3CDTF">2016-07-13T20:16:42Z</dcterms:modified>
</cp:coreProperties>
</file>