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2/11/2015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024"/>
          <a:stretch/>
        </p:blipFill>
        <p:spPr>
          <a:xfrm>
            <a:off x="-1" y="-1"/>
            <a:ext cx="6857999" cy="3356535"/>
          </a:xfrm>
          <a:prstGeom prst="rect">
            <a:avLst/>
          </a:prstGeom>
        </p:spPr>
      </p:pic>
      <p:sp>
        <p:nvSpPr>
          <p:cNvPr id="3" name="Subtitle 2"/>
          <p:cNvSpPr>
            <a:spLocks noGrp="1"/>
          </p:cNvSpPr>
          <p:nvPr>
            <p:ph type="subTitle" idx="1"/>
          </p:nvPr>
        </p:nvSpPr>
        <p:spPr>
          <a:xfrm>
            <a:off x="0" y="2638426"/>
            <a:ext cx="6858000" cy="718108"/>
          </a:xfrm>
        </p:spPr>
        <p:txBody>
          <a:bodyPr anchor="t">
            <a:normAutofit fontScale="77500" lnSpcReduction="20000"/>
          </a:bodyPr>
          <a:lstStyle/>
          <a:p>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813 Weir Street </a:t>
            </a:r>
            <a:r>
              <a:rPr lang="en-US" sz="2800" dirty="0" smtClean="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 </a:t>
            </a:r>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Lawton Bluff </a:t>
            </a:r>
            <a:r>
              <a:rPr lang="en-US" sz="2800" dirty="0" smtClean="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 - </a:t>
            </a:r>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Charleston, SC 29412 </a:t>
            </a:r>
            <a:endParaRPr lang="en-US" sz="2800" dirty="0" smtClean="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endParaRPr>
          </a:p>
          <a:p>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MLS# 15003448 - $359,000</a:t>
            </a:r>
            <a:endPar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429001"/>
            <a:ext cx="1645920" cy="1100709"/>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87543" y="6934200"/>
            <a:ext cx="2667000" cy="1774903"/>
          </a:xfrm>
          <a:prstGeom prst="rect">
            <a:avLst/>
          </a:prstGeom>
        </p:spPr>
      </p:pic>
      <p:sp>
        <p:nvSpPr>
          <p:cNvPr id="11" name="Rectangle 10"/>
          <p:cNvSpPr/>
          <p:nvPr/>
        </p:nvSpPr>
        <p:spPr>
          <a:xfrm>
            <a:off x="0" y="5197131"/>
            <a:ext cx="6858000" cy="1938992"/>
          </a:xfrm>
          <a:prstGeom prst="rect">
            <a:avLst/>
          </a:prstGeom>
        </p:spPr>
        <p:txBody>
          <a:bodyPr wrap="square">
            <a:spAutoFit/>
          </a:bodyPr>
          <a:lstStyle/>
          <a:p>
            <a:pPr algn="ctr"/>
            <a:r>
              <a:rPr lang="en-US" sz="1200" dirty="0" smtClean="0"/>
              <a:t>Tucked </a:t>
            </a:r>
            <a:r>
              <a:rPr lang="en-US" sz="1200" dirty="0"/>
              <a:t>in between downtown Charleston and Folly Beach. Can't beat this location. The kitchen and all bathrooms have been renovated and updated with top quality finishes. The kitchen features granite countertops, wood cabinets and stainless steel appliances. The bathrooms boast granite counter tops and custom stone work in both. The beautiful oak hardwood floors have been refinished and look amazing. The roof is only 3 years old and the HVAC is only 5 years old. The Crown molding adds to the detail of the home. There is a wood burning fireplace in the main living area. The home features an open floor plan which makes it a great house for entertaining. Besides the open kitchen/living area there is a separate dining room and huge second den or playroom. There are two double doors off the main living area that take you to a massive deck overlooking a huge private backyard. Don't miss your opportunity to buy a great home on James Island.</a:t>
            </a:r>
            <a:endParaRPr lang="en-US" sz="1200" dirty="0"/>
          </a:p>
        </p:txBody>
      </p:sp>
      <p:pic>
        <p:nvPicPr>
          <p:cNvPr id="1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978056" y="8534400"/>
            <a:ext cx="901887" cy="476349"/>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p:cNvSpPr/>
          <p:nvPr/>
        </p:nvSpPr>
        <p:spPr>
          <a:xfrm>
            <a:off x="0" y="8449394"/>
            <a:ext cx="2521291" cy="615553"/>
          </a:xfrm>
          <a:prstGeom prst="rect">
            <a:avLst/>
          </a:prstGeom>
        </p:spPr>
        <p:txBody>
          <a:bodyPr wrap="square">
            <a:spAutoFit/>
          </a:bodyPr>
          <a:lstStyle/>
          <a:p>
            <a:r>
              <a:rPr lang="en-US" sz="1200" dirty="0"/>
              <a:t>Rob Sturm</a:t>
            </a:r>
          </a:p>
          <a:p>
            <a:r>
              <a:rPr lang="en-US" sz="1050" dirty="0" smtClean="0"/>
              <a:t>M 843-478-2404</a:t>
            </a:r>
          </a:p>
          <a:p>
            <a:r>
              <a:rPr lang="en-US" sz="1050" dirty="0"/>
              <a:t>rsturm@century21properties.com</a:t>
            </a:r>
          </a:p>
        </p:txBody>
      </p:sp>
      <p:sp>
        <p:nvSpPr>
          <p:cNvPr id="18" name="Rectangle 17"/>
          <p:cNvSpPr/>
          <p:nvPr/>
        </p:nvSpPr>
        <p:spPr>
          <a:xfrm>
            <a:off x="4336708" y="8449394"/>
            <a:ext cx="2521291" cy="615553"/>
          </a:xfrm>
          <a:prstGeom prst="rect">
            <a:avLst/>
          </a:prstGeom>
        </p:spPr>
        <p:txBody>
          <a:bodyPr wrap="square">
            <a:spAutoFit/>
          </a:bodyPr>
          <a:lstStyle/>
          <a:p>
            <a:pPr algn="r"/>
            <a:r>
              <a:rPr lang="en-US" sz="1200" dirty="0"/>
              <a:t>Bud </a:t>
            </a:r>
            <a:r>
              <a:rPr lang="en-US" sz="1200" dirty="0" smtClean="0"/>
              <a:t>Poston</a:t>
            </a:r>
          </a:p>
          <a:p>
            <a:pPr algn="r"/>
            <a:r>
              <a:rPr lang="en-US" sz="1050" dirty="0"/>
              <a:t>M 843-697-3786</a:t>
            </a:r>
            <a:endParaRPr lang="en-US" sz="1050" dirty="0" smtClean="0"/>
          </a:p>
          <a:p>
            <a:pPr algn="r"/>
            <a:r>
              <a:rPr lang="en-US" sz="1050" dirty="0"/>
              <a:t>bposton@century21properties.com</a:t>
            </a:r>
          </a:p>
        </p:txBody>
      </p:sp>
      <p:sp>
        <p:nvSpPr>
          <p:cNvPr id="19" name="Rectangle 18"/>
          <p:cNvSpPr/>
          <p:nvPr/>
        </p:nvSpPr>
        <p:spPr>
          <a:xfrm>
            <a:off x="1714500" y="8991600"/>
            <a:ext cx="3429000" cy="184666"/>
          </a:xfrm>
          <a:prstGeom prst="rect">
            <a:avLst/>
          </a:prstGeom>
        </p:spPr>
        <p:txBody>
          <a:bodyPr>
            <a:spAutoFit/>
          </a:bodyPr>
          <a:lstStyle/>
          <a:p>
            <a:pPr algn="ctr"/>
            <a:r>
              <a:rPr lang="en-US" sz="600" dirty="0"/>
              <a:t>Century 21 Properties Plus | 3301 Salterbeck St Suite 100 | Mt. Pleasant, SC 29466</a:t>
            </a:r>
          </a:p>
        </p:txBody>
      </p:sp>
      <p:sp>
        <p:nvSpPr>
          <p:cNvPr id="15" name="Rectangle 14"/>
          <p:cNvSpPr/>
          <p:nvPr/>
        </p:nvSpPr>
        <p:spPr>
          <a:xfrm>
            <a:off x="0" y="4632588"/>
            <a:ext cx="6858000" cy="461665"/>
          </a:xfrm>
          <a:prstGeom prst="rect">
            <a:avLst/>
          </a:prstGeom>
          <a:gradFill>
            <a:gsLst>
              <a:gs pos="50400">
                <a:schemeClr val="bg1"/>
              </a:gs>
              <a:gs pos="0">
                <a:schemeClr val="bg1">
                  <a:alpha val="0"/>
                </a:schemeClr>
              </a:gs>
              <a:gs pos="100000">
                <a:schemeClr val="bg1"/>
              </a:gs>
            </a:gsLst>
            <a:lin ang="5400000" scaled="0"/>
          </a:gradFill>
        </p:spPr>
        <p:txBody>
          <a:bodyPr wrap="square" anchor="b">
            <a:spAutoFit/>
          </a:bodyPr>
          <a:lstStyle/>
          <a:p>
            <a:pPr algn="ctr"/>
            <a:r>
              <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Renovated brick ranch in awesome neighborhood with great schools.</a:t>
            </a:r>
            <a:endPar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endParaRP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37360" y="3429001"/>
            <a:ext cx="1645920" cy="1100709"/>
          </a:xfrm>
          <a:prstGeom prst="rect">
            <a:avLst/>
          </a:prstGeom>
        </p:spPr>
      </p:pic>
      <p:pic>
        <p:nvPicPr>
          <p:cNvPr id="21" name="Picture 20"/>
          <p:cNvPicPr>
            <a:picLocks noChangeAspect="1"/>
          </p:cNvPicPr>
          <p:nvPr/>
        </p:nvPicPr>
        <p:blipFill rotWithShape="1">
          <a:blip r:embed="rId7" cstate="print">
            <a:extLst>
              <a:ext uri="{28A0092B-C50C-407E-A947-70E740481C1C}">
                <a14:useLocalDpi xmlns:a14="http://schemas.microsoft.com/office/drawing/2010/main" val="0"/>
              </a:ext>
            </a:extLst>
          </a:blip>
          <a:srcRect l="7927" r="7927"/>
          <a:stretch/>
        </p:blipFill>
        <p:spPr>
          <a:xfrm>
            <a:off x="3474720" y="3429001"/>
            <a:ext cx="1645920" cy="1100708"/>
          </a:xfrm>
          <a:prstGeom prst="rect">
            <a:avLst/>
          </a:prstGeom>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12080" y="3429000"/>
            <a:ext cx="1645920" cy="1100709"/>
          </a:xfrm>
          <a:prstGeom prst="rect">
            <a:avLst/>
          </a:prstGeom>
        </p:spPr>
      </p:pic>
      <p:pic>
        <p:nvPicPr>
          <p:cNvPr id="23" name="Picture 22"/>
          <p:cNvPicPr>
            <a:picLocks noChangeAspect="1"/>
          </p:cNvPicPr>
          <p:nvPr/>
        </p:nvPicPr>
        <p:blipFill rotWithShape="1">
          <a:blip r:embed="rId9" cstate="print">
            <a:extLst>
              <a:ext uri="{28A0092B-C50C-407E-A947-70E740481C1C}">
                <a14:useLocalDpi xmlns:a14="http://schemas.microsoft.com/office/drawing/2010/main" val="0"/>
              </a:ext>
            </a:extLst>
          </a:blip>
          <a:srcRect l="-214"/>
          <a:stretch/>
        </p:blipFill>
        <p:spPr>
          <a:xfrm>
            <a:off x="-3531" y="7239000"/>
            <a:ext cx="1649449" cy="926191"/>
          </a:xfrm>
          <a:prstGeom prst="rect">
            <a:avLst/>
          </a:prstGeom>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37360" y="7239001"/>
            <a:ext cx="1645920" cy="926191"/>
          </a:xfrm>
          <a:prstGeom prst="rect">
            <a:avLst/>
          </a:prstGeom>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474720" y="7239000"/>
            <a:ext cx="1645920" cy="926191"/>
          </a:xfrm>
          <a:prstGeom prst="rect">
            <a:avLst/>
          </a:prstGeom>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12080" y="7239000"/>
            <a:ext cx="1645920" cy="926191"/>
          </a:xfrm>
          <a:prstGeom prst="rect">
            <a:avLst/>
          </a:prstGeom>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230</Words>
  <Application>Microsoft Office PowerPoint</Application>
  <PresentationFormat>On-screen Show (4:3)</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6</cp:revision>
  <dcterms:created xsi:type="dcterms:W3CDTF">2006-08-16T00:00:00Z</dcterms:created>
  <dcterms:modified xsi:type="dcterms:W3CDTF">2015-02-11T18:20:23Z</dcterms:modified>
</cp:coreProperties>
</file>