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35" y="5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149528"/>
            <a:ext cx="9144000" cy="68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Great Location!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79" y="5638800"/>
            <a:ext cx="6816296" cy="34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Great Location!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3 bed 2 bath brick ranch with 2 car garage.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Family room with cathedral ceilings and brick fireplace.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Eat in kitchen.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Huge fenced in yard with shed for extra storage.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w Cen MT" pitchFamily="34" charset="0"/>
                <a:cs typeface="Arial" pitchFamily="34" charset="0"/>
              </a:rPr>
              <a:t>New roof and HVAC!!!</a:t>
            </a:r>
            <a:endParaRPr kumimoji="0" lang="en-US" sz="22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158290" y="467839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843-769-5100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843-870-7000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52115" y="6495214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158290" y="7943473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106679" y="4289217"/>
            <a:ext cx="68162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8142 Long Shadow Lane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Northwood Estates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North Charleston, SC 29406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23025867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$300,000</a:t>
            </a:r>
            <a:endParaRPr kumimoji="0" lang="en-US" sz="11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0E9A05-38AC-4ED6-A2C9-8CF926E2F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" y="1036041"/>
            <a:ext cx="4578356" cy="30462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1CC243-8FE8-4475-9C4A-8D723049E8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544" y="2711686"/>
            <a:ext cx="2059455" cy="13702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Diagonal Stripe 2">
            <a:extLst>
              <a:ext uri="{FF2B5EF4-FFF2-40B4-BE49-F238E27FC236}">
                <a16:creationId xmlns:a16="http://schemas.microsoft.com/office/drawing/2014/main" id="{49A398AE-8470-4DBC-910B-D1C6CE5EBB53}"/>
              </a:ext>
            </a:extLst>
          </p:cNvPr>
          <p:cNvSpPr/>
          <p:nvPr/>
        </p:nvSpPr>
        <p:spPr>
          <a:xfrm>
            <a:off x="-3084818" y="304800"/>
            <a:ext cx="1752600" cy="175260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CF78A-9730-43E8-BEAD-F9F307DCBBBB}"/>
              </a:ext>
            </a:extLst>
          </p:cNvPr>
          <p:cNvSpPr txBox="1"/>
          <p:nvPr/>
        </p:nvSpPr>
        <p:spPr>
          <a:xfrm rot="18934244">
            <a:off x="-3029019" y="760851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REDUCED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B20773-6168-CEDC-C2A3-B9430F8BD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581" y="2711686"/>
            <a:ext cx="2059457" cy="13702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D7086C-031F-915D-D727-C5EF7081A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3" y="1035874"/>
            <a:ext cx="2057396" cy="13689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A8733-4401-22BD-EC37-091F24BB34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566" y="1037245"/>
            <a:ext cx="2055546" cy="1368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99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Trebuchet MS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120</cp:revision>
  <dcterms:created xsi:type="dcterms:W3CDTF">2006-08-16T00:00:00Z</dcterms:created>
  <dcterms:modified xsi:type="dcterms:W3CDTF">2023-11-27T14:41:48Z</dcterms:modified>
</cp:coreProperties>
</file>