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8.jpeg"/><Relationship Id="rId3" Type="http://schemas.openxmlformats.org/officeDocument/2006/relationships/image" Target="../media/image2.jpg"/><Relationship Id="rId7" Type="http://schemas.microsoft.com/office/2007/relationships/hdphoto" Target="../media/hdphoto2.wdp"/><Relationship Id="rId12" Type="http://schemas.openxmlformats.org/officeDocument/2006/relationships/image" Target="../media/image7.jpeg"/><Relationship Id="rId2" Type="http://schemas.openxmlformats.org/officeDocument/2006/relationships/image" Target="../media/image1.gif"/><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4.jpeg"/><Relationship Id="rId11" Type="http://schemas.microsoft.com/office/2007/relationships/hdphoto" Target="../media/hdphoto4.wdp"/><Relationship Id="rId5" Type="http://schemas.microsoft.com/office/2007/relationships/hdphoto" Target="../media/hdphoto1.wdp"/><Relationship Id="rId15" Type="http://schemas.openxmlformats.org/officeDocument/2006/relationships/image" Target="../media/image10.jpeg"/><Relationship Id="rId10" Type="http://schemas.openxmlformats.org/officeDocument/2006/relationships/image" Target="../media/image6.jpeg"/><Relationship Id="rId4" Type="http://schemas.openxmlformats.org/officeDocument/2006/relationships/image" Target="../media/image3.jpeg"/><Relationship Id="rId9" Type="http://schemas.microsoft.com/office/2007/relationships/hdphoto" Target="../media/hdphoto3.wdp"/><Relationship Id="rId1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a:latin typeface="Century Gothic" panose="020B0502020202020204" pitchFamily="34" charset="0"/>
              </a:rPr>
              <a:t>Premium lot! 4 beds/2.5 baths on Pond. Features include Hardwood floors , Gorgeous kitchen island with Granite Countertops, Stainless Steel Energy Star Whirlpool Appliances including self cleaning smooth top stove, dishwasher and microwave, 42'' birch cabinets with crown molding and upgraded cabinet door hardware, recessed lighting in kitchen, brushed nickel lighting and door hardware, crown molding and chair rail in dining room, Ceiling Fan with light in family room and additional pre-wires in all beds and bonus, overhead lighting in all other bedrooms, tray ceiling in master bedroom, dual sinks in master, separate 36'' tub and shower in master bathroom. Fourth bedroom has separate stair case to give extra privacy that could easily be used as an office.</a:t>
            </a:r>
            <a:endParaRPr lang="en-US" sz="15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5">
                  <a:lumMod val="75000"/>
                </a:schemeClr>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Pond Lot – Just Listed!</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001000" y="863722"/>
            <a:ext cx="1143000" cy="857250"/>
          </a:xfrm>
          <a:prstGeom prst="rect">
            <a:avLst/>
          </a:prstGeom>
          <a:ln>
            <a:solidFill>
              <a:schemeClr val="bg1"/>
            </a:solidFill>
          </a:ln>
        </p:spPr>
      </p:pic>
      <p:pic>
        <p:nvPicPr>
          <p:cNvPr id="10" name="Picture 9"/>
          <p:cNvPicPr>
            <a:picLocks noChangeAspect="1"/>
          </p:cNvPicPr>
          <p:nvPr/>
        </p:nvPicPr>
        <p:blipFill>
          <a:blip r:embed="rId6" cstate="print">
            <a:extLst>
              <a:ext uri="{BEBA8EAE-BF5A-486C-A8C5-ECC9F3942E4B}">
                <a14:imgProps xmlns:a14="http://schemas.microsoft.com/office/drawing/2010/main">
                  <a14:imgLayer r:embed="rId7">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8" cstate="print">
            <a:extLst>
              <a:ext uri="{BEBA8EAE-BF5A-486C-A8C5-ECC9F3942E4B}">
                <a14:imgProps xmlns:a14="http://schemas.microsoft.com/office/drawing/2010/main">
                  <a14:imgLayer r:embed="rId9">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8001000" y="3454888"/>
            <a:ext cx="1143000" cy="857250"/>
          </a:xfrm>
          <a:prstGeom prst="rect">
            <a:avLst/>
          </a:prstGeom>
          <a:ln>
            <a:solidFill>
              <a:schemeClr val="bg1"/>
            </a:solidFill>
          </a:ln>
        </p:spPr>
      </p:pic>
      <p:pic>
        <p:nvPicPr>
          <p:cNvPr id="12" name="Picture 11"/>
          <p:cNvPicPr>
            <a:picLocks noChangeAspect="1"/>
          </p:cNvPicPr>
          <p:nvPr/>
        </p:nvPicPr>
        <p:blipFill>
          <a:blip r:embed="rId10" cstate="print">
            <a:extLst>
              <a:ext uri="{BEBA8EAE-BF5A-486C-A8C5-ECC9F3942E4B}">
                <a14:imgProps xmlns:a14="http://schemas.microsoft.com/office/drawing/2010/main">
                  <a14:imgLayer r:embed="rId11">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001000" y="2591166"/>
            <a:ext cx="1143000" cy="857250"/>
          </a:xfrm>
          <a:prstGeom prst="rect">
            <a:avLst/>
          </a:prstGeom>
          <a:ln>
            <a:solidFill>
              <a:schemeClr val="bg1"/>
            </a:solidFill>
          </a:ln>
        </p:spPr>
      </p:pic>
      <p:pic>
        <p:nvPicPr>
          <p:cNvPr id="13" name="Picture 1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001000" y="1727444"/>
            <a:ext cx="1143000" cy="857250"/>
          </a:xfrm>
          <a:prstGeom prst="rect">
            <a:avLst/>
          </a:prstGeom>
          <a:ln>
            <a:solidFill>
              <a:schemeClr val="bg1"/>
            </a:solidFill>
          </a:ln>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01000" y="4318610"/>
            <a:ext cx="1143000" cy="857250"/>
          </a:xfrm>
          <a:prstGeom prst="rect">
            <a:avLst/>
          </a:prstGeom>
          <a:ln>
            <a:solidFill>
              <a:schemeClr val="bg1"/>
            </a:solidFill>
          </a:ln>
        </p:spPr>
      </p:pic>
      <p:pic>
        <p:nvPicPr>
          <p:cNvPr id="15" name="Picture 1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01000" y="5182332"/>
            <a:ext cx="1143000" cy="857250"/>
          </a:xfrm>
          <a:prstGeom prst="rect">
            <a:avLst/>
          </a:prstGeom>
          <a:ln>
            <a:solidFill>
              <a:schemeClr val="bg1"/>
            </a:solidFill>
          </a:ln>
        </p:spPr>
      </p:pic>
      <p:pic>
        <p:nvPicPr>
          <p:cNvPr id="16" name="Picture 15"/>
          <p:cNvPicPr>
            <a:picLocks noChangeAspect="1"/>
          </p:cNvPicPr>
          <p:nvPr/>
        </p:nvPicPr>
        <p:blipFill rotWithShape="1">
          <a:blip r:embed="rId15" cstate="print">
            <a:extLst>
              <a:ext uri="{28A0092B-C50C-407E-A947-70E740481C1C}">
                <a14:useLocalDpi xmlns:a14="http://schemas.microsoft.com/office/drawing/2010/main" val="0"/>
              </a:ext>
            </a:extLst>
          </a:blip>
          <a:srcRect r="6411"/>
          <a:stretch/>
        </p:blipFill>
        <p:spPr>
          <a:xfrm>
            <a:off x="8001001" y="6046054"/>
            <a:ext cx="1143000" cy="811946"/>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2800" dirty="0">
                <a:latin typeface="Century Gothic" panose="020B0502020202020204" pitchFamily="34" charset="0"/>
              </a:rPr>
              <a:t>8150 Little </a:t>
            </a:r>
            <a:r>
              <a:rPr lang="en-US" sz="2800" dirty="0" err="1">
                <a:latin typeface="Century Gothic" panose="020B0502020202020204" pitchFamily="34" charset="0"/>
              </a:rPr>
              <a:t>Sydneys</a:t>
            </a:r>
            <a:r>
              <a:rPr lang="en-US" sz="2800" dirty="0">
                <a:latin typeface="Century Gothic" panose="020B0502020202020204" pitchFamily="34" charset="0"/>
              </a:rPr>
              <a:t> Way</a:t>
            </a:r>
            <a:endParaRPr lang="en-US" sz="2800" dirty="0" smtClean="0">
              <a:latin typeface="Century Gothic" panose="020B0502020202020204" pitchFamily="34" charset="0"/>
            </a:endParaRPr>
          </a:p>
          <a:p>
            <a:pPr algn="ctr"/>
            <a:endParaRPr lang="en-US" sz="2800" dirty="0" smtClean="0">
              <a:latin typeface="Century Gothic" panose="020B0502020202020204" pitchFamily="34" charset="0"/>
            </a:endParaRPr>
          </a:p>
          <a:p>
            <a:pPr algn="ctr"/>
            <a:r>
              <a:rPr lang="en-US" sz="2400" dirty="0">
                <a:latin typeface="Century Gothic" panose="020B0502020202020204" pitchFamily="34" charset="0"/>
              </a:rPr>
              <a:t>Baker Plantation</a:t>
            </a:r>
          </a:p>
          <a:p>
            <a:pPr algn="ctr"/>
            <a:r>
              <a:rPr lang="en-US" sz="2400" dirty="0">
                <a:latin typeface="Century Gothic" panose="020B0502020202020204" pitchFamily="34" charset="0"/>
              </a:rPr>
              <a:t>North Charleston, SC 29406</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15010255 | $224,000</a:t>
            </a:r>
            <a:endParaRPr lang="en-US" dirty="0" smtClean="0">
              <a:latin typeface="Century Gothic" panose="020B0502020202020204" pitchFamily="34" charset="0"/>
            </a:endParaRPr>
          </a:p>
          <a:p>
            <a:pPr algn="ctr"/>
            <a:r>
              <a:rPr lang="en-US" dirty="0" smtClean="0">
                <a:latin typeface="Century Gothic" panose="020B0502020202020204" pitchFamily="34" charset="0"/>
              </a:rPr>
              <a:t>4 Bed / </a:t>
            </a:r>
            <a:r>
              <a:rPr lang="en-US" dirty="0" smtClean="0">
                <a:latin typeface="Century Gothic" panose="020B0502020202020204" pitchFamily="34" charset="0"/>
              </a:rPr>
              <a:t>2½  </a:t>
            </a:r>
            <a:r>
              <a:rPr lang="en-US" dirty="0" smtClean="0">
                <a:latin typeface="Century Gothic" panose="020B0502020202020204" pitchFamily="34" charset="0"/>
              </a:rPr>
              <a:t>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a:t>
            </a:r>
            <a:r>
              <a:rPr lang="en-US" sz="1600" dirty="0" smtClean="0">
                <a:latin typeface="Century Gothic" panose="020B0502020202020204" pitchFamily="34" charset="0"/>
              </a:rPr>
              <a:t>Homes</a:t>
            </a:r>
          </a:p>
          <a:p>
            <a:pPr algn="r"/>
            <a:r>
              <a:rPr lang="en-US" sz="1600" dirty="0">
                <a:latin typeface="Century Gothic" panose="020B0502020202020204" pitchFamily="34" charset="0"/>
              </a:rPr>
              <a:t>111 Spring Hall </a:t>
            </a:r>
            <a:r>
              <a:rPr lang="en-US" sz="1600" dirty="0" smtClean="0">
                <a:latin typeface="Century Gothic" panose="020B0502020202020204" pitchFamily="34" charset="0"/>
              </a:rPr>
              <a:t>Dr</a:t>
            </a:r>
          </a:p>
          <a:p>
            <a:pPr algn="r"/>
            <a:r>
              <a:rPr lang="en-US" sz="1600" dirty="0" smtClean="0">
                <a:latin typeface="Century Gothic" panose="020B0502020202020204" pitchFamily="34" charset="0"/>
              </a:rPr>
              <a:t>Goose </a:t>
            </a:r>
            <a:r>
              <a:rPr lang="en-US" sz="1600" dirty="0">
                <a:latin typeface="Century Gothic" panose="020B0502020202020204" pitchFamily="34" charset="0"/>
              </a:rPr>
              <a:t>Creek, SC 29445</a:t>
            </a:r>
            <a:endParaRPr lang="en-US" sz="1600" dirty="0"/>
          </a:p>
        </p:txBody>
      </p:sp>
      <p:pic>
        <p:nvPicPr>
          <p:cNvPr id="20" name="Picture 1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181</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Pond Lot – 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7</cp:revision>
  <dcterms:created xsi:type="dcterms:W3CDTF">2006-08-16T00:00:00Z</dcterms:created>
  <dcterms:modified xsi:type="dcterms:W3CDTF">2015-04-28T13:20:37Z</dcterms:modified>
</cp:coreProperties>
</file>