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2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28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hyperlink" Target="mailto:robynlane01@icloud.com" TargetMode="External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609600"/>
          </a:xfrm>
          <a:solidFill>
            <a:schemeClr val="tx2">
              <a:lumMod val="75000"/>
            </a:schemeClr>
          </a:solidFill>
        </p:spPr>
        <p:txBody>
          <a:bodyPr anchor="b">
            <a:normAutofit fontScale="90000"/>
          </a:bodyPr>
          <a:lstStyle/>
          <a:p>
            <a:r>
              <a:rPr lang="en-US" sz="44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Price Just Reduced</a:t>
            </a:r>
            <a:r>
              <a:rPr lang="en-US" sz="4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!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" y="762000"/>
            <a:ext cx="6324600" cy="4743450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500044"/>
            <a:ext cx="7772400" cy="2211113"/>
          </a:xfrm>
        </p:spPr>
        <p:txBody>
          <a:bodyPr anchor="ctr">
            <a:noAutofit/>
          </a:bodyPr>
          <a:lstStyle/>
          <a:p>
            <a:r>
              <a:rPr lang="en-US" sz="1800" b="1" i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Why Wait to Build? Ready to Move In. </a:t>
            </a:r>
          </a:p>
          <a:p>
            <a:r>
              <a:rPr lang="en-US" sz="18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This home features an open floor plan with first floor Master Bedroom and split bedroom floor plan. The Master Suite is spacious with a tray ceiling and 2 walk in closets and lots of windows. Also offers a Bonus room upstairs that can have multiple uses. Open Kitchen with Dining/ Breakfast area. Stainless Steel appliances and a gas range/oven, Granite, and Beautiful Walnut cabinets Many upgrades! A Must See!</a:t>
            </a:r>
            <a:endParaRPr lang="en-US" sz="1800" i="1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36533" y="9006478"/>
            <a:ext cx="787661" cy="809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9057106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Cambria" panose="02040503050406030204" pitchFamily="18" charset="0"/>
              </a:rPr>
              <a:t>Robyn Lane, Realtor</a:t>
            </a:r>
          </a:p>
          <a:p>
            <a:pPr algn="ctr"/>
            <a:r>
              <a:rPr lang="en-US" sz="1200" dirty="0">
                <a:latin typeface="Cambria" panose="02040503050406030204" pitchFamily="18" charset="0"/>
              </a:rPr>
              <a:t>843-222-5599</a:t>
            </a:r>
          </a:p>
          <a:p>
            <a:pPr algn="ctr"/>
            <a:r>
              <a:rPr lang="en-US" sz="1200" dirty="0">
                <a:latin typeface="Cambria" panose="02040503050406030204" pitchFamily="18" charset="0"/>
                <a:hlinkClick r:id="rId4"/>
              </a:rPr>
              <a:t>robynlane01@icloud.com</a:t>
            </a:r>
            <a:endParaRPr lang="en-US" sz="12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9827010"/>
            <a:ext cx="77724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Cambria" panose="02040503050406030204" pitchFamily="18" charset="0"/>
              </a:rPr>
              <a:t>ERA Wilder Realty, 125-F </a:t>
            </a:r>
            <a:r>
              <a:rPr lang="en-US" sz="900" dirty="0" err="1">
                <a:latin typeface="Cambria" panose="02040503050406030204" pitchFamily="18" charset="0"/>
              </a:rPr>
              <a:t>Wappoo</a:t>
            </a:r>
            <a:r>
              <a:rPr lang="en-US" sz="900" dirty="0">
                <a:latin typeface="Cambria" panose="02040503050406030204" pitchFamily="18" charset="0"/>
              </a:rPr>
              <a:t> Creek Dr, Charleston, SC 29412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4470737"/>
            <a:ext cx="7772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Cambria" panose="02040503050406030204" pitchFamily="18" charset="0"/>
              </a:rPr>
              <a:t>8170 Little </a:t>
            </a:r>
            <a:r>
              <a:rPr lang="en-US" sz="2800" b="1" dirty="0" err="1">
                <a:solidFill>
                  <a:schemeClr val="bg1"/>
                </a:solidFill>
                <a:latin typeface="Cambria" panose="02040503050406030204" pitchFamily="18" charset="0"/>
              </a:rPr>
              <a:t>Sydneys</a:t>
            </a:r>
            <a:r>
              <a:rPr lang="en-US" sz="2800" b="1" dirty="0">
                <a:solidFill>
                  <a:schemeClr val="bg1"/>
                </a:solidFill>
                <a:latin typeface="Cambria" panose="02040503050406030204" pitchFamily="18" charset="0"/>
              </a:rPr>
              <a:t> Way</a:t>
            </a:r>
          </a:p>
          <a:p>
            <a:pPr algn="ctr"/>
            <a:r>
              <a:rPr lang="en-US" sz="1600" b="1" dirty="0">
                <a:solidFill>
                  <a:schemeClr val="bg1"/>
                </a:solidFill>
                <a:latin typeface="Cambria" panose="02040503050406030204" pitchFamily="18" charset="0"/>
              </a:rPr>
              <a:t>Baker Plantation ~ North Charleston</a:t>
            </a:r>
          </a:p>
          <a:p>
            <a:pPr algn="ctr"/>
            <a:r>
              <a:rPr lang="en-US" sz="1600" b="1" dirty="0">
                <a:solidFill>
                  <a:schemeClr val="bg1"/>
                </a:solidFill>
                <a:latin typeface="Cambria" panose="02040503050406030204" pitchFamily="18" charset="0"/>
              </a:rPr>
              <a:t>MLS# 16013708 ~ $205,000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3569" y="7722545"/>
            <a:ext cx="1487425" cy="1115568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27" y="7722545"/>
            <a:ext cx="1488872" cy="1116654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7865" y="7722545"/>
            <a:ext cx="1488872" cy="1116654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3608" y="7722545"/>
            <a:ext cx="1488872" cy="1116654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41252" y="9057106"/>
            <a:ext cx="703168" cy="707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8458200" y="-142187"/>
            <a:ext cx="358848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i="1" cap="none" spc="0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EA2D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Price Reduced!</a:t>
            </a:r>
          </a:p>
        </p:txBody>
      </p:sp>
      <p:pic>
        <p:nvPicPr>
          <p:cNvPr id="34" name="Picture 3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9350" y="7722545"/>
            <a:ext cx="1488872" cy="1116654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129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Price Just Reduced!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DEAL ON JOHNS ISLAND!</dc:title>
  <dc:creator>CVH360</dc:creator>
  <cp:lastModifiedBy>A. Thomas Price</cp:lastModifiedBy>
  <cp:revision>23</cp:revision>
  <dcterms:created xsi:type="dcterms:W3CDTF">2006-08-16T00:00:00Z</dcterms:created>
  <dcterms:modified xsi:type="dcterms:W3CDTF">2016-07-02T17:10:12Z</dcterms:modified>
</cp:coreProperties>
</file>