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9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Spectacular home in Archdale! Located in the subsection of Brookshire this chic home boasts, custom paint, an open floor plan, spacious kitchen, a soaring cathedral ceiling, surrounded by a gorgeous stair case and cat walk. Nestled on a cul-de-sac this lot is private with many mature trees in the back yard.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Sellers Are Motivated!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8170 </a:t>
            </a:r>
            <a:r>
              <a:rPr lang="en-US" sz="3200" dirty="0" err="1">
                <a:latin typeface="Century Gothic" panose="020B0502020202020204" pitchFamily="34" charset="0"/>
              </a:rPr>
              <a:t>Sherbrooke</a:t>
            </a:r>
            <a:r>
              <a:rPr lang="en-US" sz="3200" dirty="0">
                <a:latin typeface="Century Gothic" panose="020B0502020202020204" pitchFamily="34" charset="0"/>
              </a:rPr>
              <a:t> Ln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Archdale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North Charleston, SC 29418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16025307 | $219,500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4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111 Spring Hall Dr</a:t>
            </a:r>
          </a:p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113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Sellers Are Motivated!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25</cp:revision>
  <dcterms:created xsi:type="dcterms:W3CDTF">2006-08-16T00:00:00Z</dcterms:created>
  <dcterms:modified xsi:type="dcterms:W3CDTF">2016-10-31T02:00:50Z</dcterms:modified>
</cp:coreProperties>
</file>