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147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http://www.maz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Privacy and </a:t>
            </a:r>
            <a:r>
              <a:rPr lang="en-US" sz="32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Ponds for </a:t>
            </a:r>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Under $215k</a:t>
            </a:r>
          </a:p>
        </p:txBody>
      </p:sp>
      <p:sp>
        <p:nvSpPr>
          <p:cNvPr id="4" name="Rectangle 3"/>
          <p:cNvSpPr/>
          <p:nvPr/>
        </p:nvSpPr>
        <p:spPr>
          <a:xfrm>
            <a:off x="-1587" y="4827340"/>
            <a:ext cx="7773987" cy="2677656"/>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Privacy and ready today!! Great opportunity to own a home in an </a:t>
            </a:r>
            <a:r>
              <a:rPr lang="en-US" sz="1400">
                <a:solidFill>
                  <a:schemeClr val="tx2"/>
                </a:solidFill>
                <a:latin typeface="Arial" panose="020B0604020202020204" pitchFamily="34" charset="0"/>
                <a:cs typeface="Arial" panose="020B0604020202020204" pitchFamily="34" charset="0"/>
              </a:rPr>
              <a:t>established </a:t>
            </a:r>
            <a:r>
              <a:rPr lang="en-US" sz="1400" smtClean="0">
                <a:solidFill>
                  <a:schemeClr val="tx2"/>
                </a:solidFill>
                <a:latin typeface="Arial" panose="020B0604020202020204" pitchFamily="34" charset="0"/>
                <a:cs typeface="Arial" panose="020B0604020202020204" pitchFamily="34" charset="0"/>
              </a:rPr>
              <a:t>area </a:t>
            </a:r>
            <a:r>
              <a:rPr lang="en-US" sz="1400" dirty="0">
                <a:solidFill>
                  <a:schemeClr val="tx2"/>
                </a:solidFill>
                <a:latin typeface="Arial" panose="020B0604020202020204" pitchFamily="34" charset="0"/>
                <a:cs typeface="Arial" panose="020B0604020202020204" pitchFamily="34" charset="0"/>
              </a:rPr>
              <a:t>of a growing neighborhood. This home features a pond lot, and no neighbor on one side. This is a wonderful home with a large open floor plan. The current owners have made tremendous upgrades including hardwoods on the main floor, ceramic tile in the kitchen and chair rail throughout the first floor. The two story foyer is welcoming and provides a great look at the rest of the home. The ground floor has ample space with a large family room and kitchen that offers 42'' Custom size Cabinets with space. Off of the kitchen is an eat-in dining room area and is open to the family room. The upstairs is very large and includes a spacious master suite that has views of the pond and walk-in closet. The master bathroom is fully equipped with dual vanities, a garden tub and separate shower. Three other bedrooms up offer plenty of space for the whole family. Large garage offers plenty of storage, and ponds on 2 sides make this home extremely unique. Make an appointment to take a look today.</a:t>
            </a:r>
            <a:endParaRPr lang="en-US" sz="14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738948" y="8950800"/>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5894596" y="9079546"/>
            <a:ext cx="1871446"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Kevin </a:t>
            </a:r>
            <a:r>
              <a:rPr kumimoji="0" lang="en-US" altLang="en-US" sz="1000" b="1" i="0" u="none" strike="noStrike" cap="none" normalizeH="0" baseline="0" dirty="0" err="1" smtClean="0">
                <a:ln>
                  <a:noFill/>
                </a:ln>
                <a:solidFill>
                  <a:schemeClr val="tx2"/>
                </a:solidFill>
                <a:effectLst/>
                <a:latin typeface="Arial" pitchFamily="34" charset="0"/>
                <a:cs typeface="Arial" pitchFamily="34" charset="0"/>
              </a:rPr>
              <a:t>Goemaat</a:t>
            </a:r>
            <a:endParaRPr kumimoji="0" lang="en-US" altLang="en-US" sz="1000" b="1"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lvl="0" algn="ctr" defTabSz="914400" fontAlgn="base">
              <a:spcBef>
                <a:spcPct val="0"/>
              </a:spcBef>
              <a:spcAft>
                <a:spcPct val="0"/>
              </a:spcAft>
            </a:pPr>
            <a:r>
              <a:rPr lang="en-US" altLang="en-US" sz="1000" dirty="0" smtClean="0">
                <a:solidFill>
                  <a:schemeClr val="tx2"/>
                </a:solidFill>
                <a:latin typeface="Arial" pitchFamily="34" charset="0"/>
                <a:cs typeface="Arial" pitchFamily="34" charset="0"/>
              </a:rPr>
              <a:t>(</a:t>
            </a:r>
            <a:r>
              <a:rPr lang="en-US" altLang="en-US" sz="1000" dirty="0">
                <a:solidFill>
                  <a:schemeClr val="tx2"/>
                </a:solidFill>
                <a:latin typeface="Arial" pitchFamily="34" charset="0"/>
                <a:cs typeface="Arial" pitchFamily="34" charset="0"/>
              </a:rPr>
              <a:t>843) 693-1468</a:t>
            </a:r>
          </a:p>
          <a:p>
            <a:pPr lvl="0" algn="ctr" defTabSz="914400" fontAlgn="base">
              <a:spcBef>
                <a:spcPct val="0"/>
              </a:spcBef>
              <a:spcAft>
                <a:spcPct val="0"/>
              </a:spcAft>
            </a:pPr>
            <a:r>
              <a:rPr lang="en-US" altLang="en-US" sz="1000" u="sng" dirty="0" smtClean="0">
                <a:solidFill>
                  <a:schemeClr val="tx2"/>
                </a:solidFill>
                <a:latin typeface="Arial" pitchFamily="34" charset="0"/>
                <a:cs typeface="Arial" pitchFamily="34" charset="0"/>
              </a:rPr>
              <a:t>krgoemaat@gmail.com</a:t>
            </a:r>
            <a:endParaRPr kumimoji="0" lang="en-US" altLang="en-US" sz="1800" b="0" i="0" u="sng"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79709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lvl="0" algn="ctr" defTabSz="914400" fontAlgn="base">
              <a:spcBef>
                <a:spcPct val="0"/>
              </a:spcBef>
              <a:spcAft>
                <a:spcPct val="0"/>
              </a:spcAft>
            </a:pPr>
            <a:r>
              <a:rPr lang="en-US" altLang="en-US" sz="800" dirty="0" smtClean="0">
                <a:solidFill>
                  <a:schemeClr val="tx2"/>
                </a:solidFill>
                <a:latin typeface="Arial" pitchFamily="34" charset="0"/>
                <a:cs typeface="Arial" pitchFamily="34" charset="0"/>
                <a:hlinkClick r:id="rId3"/>
              </a:rPr>
              <a:t>www.mazteam.com</a:t>
            </a:r>
            <a:endParaRPr lang="en-US" altLang="en-US" sz="800" dirty="0" smtClean="0">
              <a:solidFill>
                <a:schemeClr val="tx2"/>
              </a:solidFill>
              <a:latin typeface="Arial" pitchFamily="34" charset="0"/>
              <a:cs typeface="Arial" pitchFamily="34" charset="0"/>
            </a:endParaRPr>
          </a:p>
          <a:p>
            <a:pPr lvl="0" algn="ctr" defTabSz="914400" fontAlgn="base">
              <a:spcBef>
                <a:spcPct val="0"/>
              </a:spcBef>
              <a:spcAft>
                <a:spcPct val="0"/>
              </a:spcAft>
            </a:pPr>
            <a:r>
              <a:rPr lang="en-US" altLang="en-US" sz="600" dirty="0" smtClean="0">
                <a:solidFill>
                  <a:schemeClr val="tx2"/>
                </a:solidFill>
                <a:latin typeface="Arial" pitchFamily="34" charset="0"/>
                <a:cs typeface="Arial" pitchFamily="34" charset="0"/>
              </a:rPr>
              <a:t>AGENTOWNED </a:t>
            </a:r>
            <a:r>
              <a:rPr kumimoji="0" lang="en-US" altLang="en-US" sz="600" b="0" i="0" u="none" strike="noStrike" cap="none" normalizeH="0" baseline="0" dirty="0" smtClean="0">
                <a:ln>
                  <a:noFill/>
                </a:ln>
                <a:solidFill>
                  <a:schemeClr val="tx2"/>
                </a:solidFill>
                <a:effectLst/>
                <a:latin typeface="Arial" pitchFamily="34" charset="0"/>
                <a:cs typeface="Arial" pitchFamily="34" charset="0"/>
              </a:rPr>
              <a:t>PREMIERE GROUP | 1800 TROLLEY RD | SUMMERVILLE, SC 29485</a:t>
            </a:r>
            <a:endParaRPr kumimoji="0" lang="en-US" altLang="en-US" sz="14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6088" y="8991600"/>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690" y="727653"/>
            <a:ext cx="3844740" cy="25542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916780" y="723209"/>
            <a:ext cx="3857207"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8196 </a:t>
            </a:r>
            <a:r>
              <a:rPr lang="en-US" sz="2800" b="1" dirty="0" err="1">
                <a:solidFill>
                  <a:schemeClr val="tx2"/>
                </a:solidFill>
                <a:latin typeface="Arial" panose="020B0604020202020204" pitchFamily="34" charset="0"/>
                <a:cs typeface="Arial" panose="020B0604020202020204" pitchFamily="34" charset="0"/>
              </a:rPr>
              <a:t>Halbert</a:t>
            </a:r>
            <a:r>
              <a:rPr lang="en-US" sz="2800" b="1" dirty="0">
                <a:solidFill>
                  <a:schemeClr val="tx2"/>
                </a:solidFill>
                <a:latin typeface="Arial" panose="020B0604020202020204" pitchFamily="34" charset="0"/>
                <a:cs typeface="Arial" panose="020B0604020202020204" pitchFamily="34" charset="0"/>
              </a:rPr>
              <a:t> Drive</a:t>
            </a:r>
            <a:r>
              <a:rPr lang="en-US" sz="2800" b="1" dirty="0" smtClean="0">
                <a:solidFill>
                  <a:schemeClr val="tx2"/>
                </a:solidFill>
                <a:latin typeface="Arial" panose="020B0604020202020204" pitchFamily="34" charset="0"/>
                <a:cs typeface="Arial" panose="020B0604020202020204" pitchFamily="34" charset="0"/>
              </a:rPr>
              <a:t/>
            </a:r>
            <a:br>
              <a:rPr lang="en-US" sz="2800" b="1" dirty="0" smtClean="0">
                <a:solidFill>
                  <a:schemeClr val="tx2"/>
                </a:solidFill>
                <a:latin typeface="Arial" panose="020B0604020202020204" pitchFamily="34" charset="0"/>
                <a:cs typeface="Arial" panose="020B0604020202020204" pitchFamily="34" charset="0"/>
              </a:rPr>
            </a:b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Baker Plantation</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Charleston, SC </a:t>
            </a:r>
            <a:r>
              <a:rPr lang="en-US" dirty="0" smtClean="0">
                <a:solidFill>
                  <a:schemeClr val="tx2"/>
                </a:solidFill>
                <a:latin typeface="Arial" panose="020B0604020202020204" pitchFamily="34" charset="0"/>
                <a:cs typeface="Arial" panose="020B0604020202020204" pitchFamily="34" charset="0"/>
              </a:rPr>
              <a:t>29406</a:t>
            </a:r>
          </a:p>
          <a:p>
            <a:pPr lvl="0" algn="ctr" defTabSz="914400" fontAlgn="base">
              <a:spcBef>
                <a:spcPct val="0"/>
              </a:spcBef>
              <a:spcAft>
                <a:spcPct val="0"/>
              </a:spcAft>
            </a:pP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MLS# 15021690</a:t>
            </a: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a:t>
            </a:r>
            <a:r>
              <a:rPr lang="en-US" sz="1800" dirty="0" smtClean="0">
                <a:solidFill>
                  <a:schemeClr val="tx2"/>
                </a:solidFill>
                <a:latin typeface="Arial" panose="020B0604020202020204" pitchFamily="34" charset="0"/>
                <a:cs typeface="Arial" panose="020B0604020202020204" pitchFamily="34" charset="0"/>
              </a:rPr>
              <a:t>214,900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4 Bedrooms | 2½  Baths | 2,244 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 y="7696199"/>
            <a:ext cx="1879288" cy="1254601"/>
          </a:xfrm>
          <a:prstGeom prst="rect">
            <a:avLst/>
          </a:prstGeom>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68009" y="7696199"/>
            <a:ext cx="1871446" cy="1254601"/>
          </a:xfrm>
          <a:prstGeom prst="rect">
            <a:avLst/>
          </a:prstGeom>
        </p:spPr>
      </p:pic>
      <p:pic>
        <p:nvPicPr>
          <p:cNvPr id="28" name="Picture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28833" y="7696199"/>
            <a:ext cx="1877972" cy="1254601"/>
          </a:xfrm>
          <a:prstGeom prst="rect">
            <a:avLst/>
          </a:prstGeom>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97491" y="7696199"/>
            <a:ext cx="1868832" cy="1254601"/>
          </a:xfrm>
          <a:prstGeom prst="rect">
            <a:avLst/>
          </a:prstGeom>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334" y="3358401"/>
            <a:ext cx="1871446" cy="1254601"/>
          </a:xfrm>
          <a:prstGeom prst="rect">
            <a:avLst/>
          </a:prstGeom>
        </p:spPr>
      </p:pic>
      <p:pic>
        <p:nvPicPr>
          <p:cNvPr id="31" name="Picture 3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63158" y="3358401"/>
            <a:ext cx="1877972" cy="1254601"/>
          </a:xfrm>
          <a:prstGeom prst="rect">
            <a:avLst/>
          </a:prstGeom>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30508" y="3358401"/>
            <a:ext cx="1871446" cy="1254601"/>
          </a:xfrm>
          <a:prstGeom prst="rect">
            <a:avLst/>
          </a:prstGeom>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94596" y="3358401"/>
            <a:ext cx="1871446" cy="1254601"/>
          </a:xfrm>
          <a:prstGeom prst="rect">
            <a:avLst/>
          </a:prstGeom>
        </p:spPr>
      </p:pic>
      <p:sp>
        <p:nvSpPr>
          <p:cNvPr id="34" name="Text Box 3"/>
          <p:cNvSpPr txBox="1">
            <a:spLocks noChangeArrowheads="1"/>
          </p:cNvSpPr>
          <p:nvPr/>
        </p:nvSpPr>
        <p:spPr bwMode="auto">
          <a:xfrm>
            <a:off x="6690" y="9079546"/>
            <a:ext cx="186709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t>
            </a:r>
            <a:r>
              <a:rPr kumimoji="0" lang="en-US" altLang="en-US" sz="1000" b="1" i="0" u="none" strike="noStrike" cap="none" normalizeH="0" baseline="0" dirty="0" err="1" smtClean="0">
                <a:ln>
                  <a:noFill/>
                </a:ln>
                <a:solidFill>
                  <a:schemeClr val="tx2"/>
                </a:solidFill>
                <a:effectLst/>
                <a:latin typeface="Arial" pitchFamily="34" charset="0"/>
                <a:cs typeface="Arial" pitchFamily="34" charset="0"/>
              </a:rPr>
              <a:t>Mazalatis</a:t>
            </a:r>
            <a:endParaRPr kumimoji="0" lang="en-US" altLang="en-US" sz="1000" b="1"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843-693-0529</a:t>
            </a:r>
          </a:p>
          <a:p>
            <a:pPr lvl="0" algn="ctr" defTabSz="914400" fontAlgn="base">
              <a:spcBef>
                <a:spcPct val="0"/>
              </a:spcBef>
              <a:spcAft>
                <a:spcPct val="0"/>
              </a:spcAft>
            </a:pPr>
            <a:r>
              <a:rPr lang="en-US" altLang="en-US" sz="1000" u="sng" dirty="0" smtClean="0">
                <a:solidFill>
                  <a:schemeClr val="tx2"/>
                </a:solidFill>
                <a:latin typeface="Arial" pitchFamily="34" charset="0"/>
                <a:cs typeface="Arial" pitchFamily="34" charset="0"/>
              </a:rPr>
              <a:t>lmaz@sc.rr.com</a:t>
            </a:r>
            <a:endParaRPr kumimoji="0" lang="en-US" altLang="en-US" sz="1800" b="0" i="0" u="sng" strike="noStrike" cap="none" normalizeH="0" baseline="0" dirty="0" smtClean="0">
              <a:ln>
                <a:noFill/>
              </a:ln>
              <a:solidFill>
                <a:schemeClr val="tx2"/>
              </a:solidFill>
              <a:effectLst/>
              <a:latin typeface="Arial" pitchFamily="34" charset="0"/>
              <a:cs typeface="Arial" pitchFamily="34" charset="0"/>
            </a:endParaRPr>
          </a:p>
        </p:txBody>
      </p:sp>
    </p:spTree>
    <p:extLst>
      <p:ext uri="{BB962C8B-B14F-4D97-AF65-F5344CB8AC3E}">
        <p14:creationId xmlns:p14="http://schemas.microsoft.com/office/powerpoint/2010/main" val="378964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244</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27</cp:revision>
  <dcterms:created xsi:type="dcterms:W3CDTF">2006-08-16T00:00:00Z</dcterms:created>
  <dcterms:modified xsi:type="dcterms:W3CDTF">2015-10-27T19:30:52Z</dcterms:modified>
</cp:coreProperties>
</file>