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464" y="-1212"/>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6"/>
            <a:ext cx="6606540" cy="2744046"/>
          </a:xfrm>
        </p:spPr>
        <p:txBody>
          <a:bodyPr/>
          <a:lstStyle/>
          <a:p>
            <a:r>
              <a:rPr lang="en-US"/>
              <a:t>Click to edit Master title style</a:t>
            </a:r>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613966" y="5425866"/>
            <a:ext cx="6606540" cy="2800349"/>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865544"/>
            <a:ext cx="3435508"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3948272" y="4059766"/>
            <a:ext cx="3435508"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3038793" y="509695"/>
            <a:ext cx="4344988" cy="10925811"/>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678855"/>
            <a:ext cx="2557066" cy="8756651"/>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1523445" y="1143846"/>
            <a:ext cx="4663440" cy="768096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88620" y="2987042"/>
            <a:ext cx="6995160" cy="8448464"/>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11865188"/>
            <a:ext cx="1813560" cy="681566"/>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9/27/2019</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7772400" cy="52619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504733"/>
            <a:ext cx="7772400" cy="757259"/>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50000"/>
                  </a:schemeClr>
                </a:solidFill>
                <a:latin typeface="Palatino Linotype" panose="02040502050505030304" pitchFamily="18" charset="0"/>
              </a:rPr>
              <a:t>819 </a:t>
            </a:r>
            <a:r>
              <a:rPr lang="en-US" sz="2400" dirty="0" err="1">
                <a:solidFill>
                  <a:schemeClr val="bg2">
                    <a:lumMod val="50000"/>
                  </a:schemeClr>
                </a:solidFill>
                <a:latin typeface="Palatino Linotype" panose="02040502050505030304" pitchFamily="18" charset="0"/>
              </a:rPr>
              <a:t>Abcaw</a:t>
            </a:r>
            <a:r>
              <a:rPr lang="en-US" sz="2400" dirty="0">
                <a:solidFill>
                  <a:schemeClr val="bg2">
                    <a:lumMod val="50000"/>
                  </a:schemeClr>
                </a:solidFill>
                <a:latin typeface="Palatino Linotype" panose="02040502050505030304" pitchFamily="18" charset="0"/>
              </a:rPr>
              <a:t> Way </a:t>
            </a:r>
          </a:p>
          <a:p>
            <a:pPr algn="ctr"/>
            <a:r>
              <a:rPr lang="en-US" sz="1800" dirty="0">
                <a:solidFill>
                  <a:schemeClr val="bg2">
                    <a:lumMod val="50000"/>
                  </a:schemeClr>
                </a:solidFill>
                <a:latin typeface="Palatino Linotype" panose="02040502050505030304" pitchFamily="18" charset="0"/>
              </a:rPr>
              <a:t>Parish Place ~ Mount Pleasant, SC 29464 ~ MLS# 19014548 ~ </a:t>
            </a:r>
            <a:r>
              <a:rPr lang="en-US" sz="1800">
                <a:solidFill>
                  <a:schemeClr val="bg2">
                    <a:lumMod val="50000"/>
                  </a:schemeClr>
                </a:solidFill>
                <a:latin typeface="Palatino Linotype" panose="02040502050505030304" pitchFamily="18" charset="0"/>
              </a:rPr>
              <a:t>$367,000</a:t>
            </a:r>
            <a:endParaRPr lang="en-US" sz="1800" dirty="0">
              <a:solidFill>
                <a:schemeClr val="bg2">
                  <a:lumMod val="50000"/>
                </a:schemeClr>
              </a:solidFill>
              <a:latin typeface="Palatino Linotype" panose="02040502050505030304" pitchFamily="18" charset="0"/>
            </a:endParaRPr>
          </a:p>
        </p:txBody>
      </p:sp>
      <p:sp>
        <p:nvSpPr>
          <p:cNvPr id="8" name="Double Brace 7"/>
          <p:cNvSpPr/>
          <p:nvPr/>
        </p:nvSpPr>
        <p:spPr>
          <a:xfrm rot="5400000">
            <a:off x="-5718275" y="6667500"/>
            <a:ext cx="7467600" cy="3276600"/>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ubtitle 2"/>
          <p:cNvSpPr>
            <a:spLocks noGrp="1"/>
          </p:cNvSpPr>
          <p:nvPr>
            <p:ph type="subTitle" idx="1"/>
          </p:nvPr>
        </p:nvSpPr>
        <p:spPr>
          <a:xfrm>
            <a:off x="-1" y="6910451"/>
            <a:ext cx="7772401" cy="3655266"/>
          </a:xfrm>
        </p:spPr>
        <p:txBody>
          <a:bodyPr anchor="ctr">
            <a:noAutofit/>
          </a:bodyPr>
          <a:lstStyle/>
          <a:p>
            <a:r>
              <a:rPr lang="en-US" sz="1600" dirty="0">
                <a:solidFill>
                  <a:schemeClr val="bg2">
                    <a:lumMod val="25000"/>
                  </a:schemeClr>
                </a:solidFill>
                <a:latin typeface="Palatino Linotype" panose="02040502050505030304" pitchFamily="18" charset="0"/>
                <a:cs typeface="Times New Roman" panose="02020603050405020304" pitchFamily="18" charset="0"/>
              </a:rPr>
              <a:t>This one story ranch in the quiet, tucked away community of Parish Place in Mount Pleasant is a wonderful place to call home! The cozy, brick fireplace in the living room brings a warmth to the home but by far the best place to be is on the expansive, screened-in porch that overlooks the large, private, fenced-in backyard. </a:t>
            </a:r>
          </a:p>
          <a:p>
            <a:endParaRPr lang="en-US" sz="1600" dirty="0">
              <a:solidFill>
                <a:schemeClr val="bg2">
                  <a:lumMod val="25000"/>
                </a:schemeClr>
              </a:solidFill>
              <a:latin typeface="Palatino Linotype" panose="02040502050505030304" pitchFamily="18" charset="0"/>
              <a:cs typeface="Times New Roman" panose="02020603050405020304" pitchFamily="18" charset="0"/>
            </a:endParaRPr>
          </a:p>
          <a:p>
            <a:r>
              <a:rPr lang="en-US" sz="1600" dirty="0">
                <a:solidFill>
                  <a:schemeClr val="bg2">
                    <a:lumMod val="25000"/>
                  </a:schemeClr>
                </a:solidFill>
                <a:latin typeface="Palatino Linotype" panose="02040502050505030304" pitchFamily="18" charset="0"/>
                <a:cs typeface="Times New Roman" panose="02020603050405020304" pitchFamily="18" charset="0"/>
              </a:rPr>
              <a:t>With the exception of tile flooring in the kitchen, foyer and living room, the home has beautiful hardwood floors throughout and baseboard molding in the dining room. The master bedroom has a walk-in closet and </a:t>
            </a:r>
            <a:r>
              <a:rPr lang="en-US" sz="1600" dirty="0" err="1">
                <a:solidFill>
                  <a:schemeClr val="bg2">
                    <a:lumMod val="25000"/>
                  </a:schemeClr>
                </a:solidFill>
                <a:latin typeface="Palatino Linotype" panose="02040502050505030304" pitchFamily="18" charset="0"/>
                <a:cs typeface="Times New Roman" panose="02020603050405020304" pitchFamily="18" charset="0"/>
              </a:rPr>
              <a:t>en</a:t>
            </a:r>
            <a:r>
              <a:rPr lang="en-US" sz="1600" dirty="0">
                <a:solidFill>
                  <a:schemeClr val="bg2">
                    <a:lumMod val="25000"/>
                  </a:schemeClr>
                </a:solidFill>
                <a:latin typeface="Palatino Linotype" panose="02040502050505030304" pitchFamily="18" charset="0"/>
                <a:cs typeface="Times New Roman" panose="02020603050405020304" pitchFamily="18" charset="0"/>
              </a:rPr>
              <a:t>-suite full bath with a walk-in shower. </a:t>
            </a:r>
          </a:p>
          <a:p>
            <a:endParaRPr lang="en-US" sz="1600" dirty="0">
              <a:solidFill>
                <a:schemeClr val="bg2">
                  <a:lumMod val="25000"/>
                </a:schemeClr>
              </a:solidFill>
              <a:latin typeface="Palatino Linotype" panose="02040502050505030304" pitchFamily="18" charset="0"/>
              <a:cs typeface="Times New Roman" panose="02020603050405020304" pitchFamily="18" charset="0"/>
            </a:endParaRPr>
          </a:p>
          <a:p>
            <a:r>
              <a:rPr lang="en-US" sz="1600" dirty="0">
                <a:solidFill>
                  <a:schemeClr val="bg2">
                    <a:lumMod val="25000"/>
                  </a:schemeClr>
                </a:solidFill>
                <a:latin typeface="Palatino Linotype" panose="02040502050505030304" pitchFamily="18" charset="0"/>
                <a:cs typeface="Times New Roman" panose="02020603050405020304" pitchFamily="18" charset="0"/>
              </a:rPr>
              <a:t>You'll love how close you are to shopping, dining, the beaches and downtown Charleston from this location. This home has been lovingly cared for and is eagerly awaiting its new owners.</a:t>
            </a:r>
          </a:p>
        </p:txBody>
      </p:sp>
      <p:sp>
        <p:nvSpPr>
          <p:cNvPr id="5" name="Rectangle 4"/>
          <p:cNvSpPr/>
          <p:nvPr/>
        </p:nvSpPr>
        <p:spPr>
          <a:xfrm>
            <a:off x="-4182" y="0"/>
            <a:ext cx="7776582" cy="492443"/>
          </a:xfrm>
          <a:prstGeom prst="rect">
            <a:avLst/>
          </a:prstGeom>
        </p:spPr>
        <p:txBody>
          <a:bodyPr wrap="square">
            <a:spAutoFit/>
          </a:bodyPr>
          <a:lstStyle/>
          <a:p>
            <a:r>
              <a:rPr lang="en-US" sz="2600" i="1" dirty="0">
                <a:ln w="3175">
                  <a:noFill/>
                </a:ln>
                <a:solidFill>
                  <a:schemeClr val="bg2">
                    <a:lumMod val="90000"/>
                  </a:schemeClr>
                </a:solidFill>
                <a:effectLst>
                  <a:outerShdw blurRad="38100" dist="38100" dir="2700000" algn="tl">
                    <a:srgbClr val="000000">
                      <a:alpha val="43137"/>
                    </a:srgbClr>
                  </a:outerShdw>
                </a:effectLst>
                <a:latin typeface="Trajan Pro" panose="02020502050506020301" pitchFamily="18" charset="0"/>
                <a:cs typeface="Times New Roman" panose="02020603050405020304" pitchFamily="18" charset="0"/>
              </a:rPr>
              <a:t>Come live the Mount Pleasant life!</a:t>
            </a:r>
            <a:endParaRPr lang="en-US" sz="2600" i="1" dirty="0">
              <a:ln w="3175">
                <a:noFill/>
              </a:ln>
              <a:solidFill>
                <a:schemeClr val="bg2">
                  <a:lumMod val="90000"/>
                </a:schemeClr>
              </a:solidFill>
              <a:effectLst>
                <a:outerShdw blurRad="38100" dist="38100" dir="2700000" algn="tl">
                  <a:srgbClr val="000000">
                    <a:alpha val="43137"/>
                  </a:srgbClr>
                </a:outerShdw>
              </a:effectLst>
              <a:latin typeface="Trajan Pro" panose="02020502050506020301"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382000" y="3067050"/>
            <a:ext cx="1905000" cy="1428750"/>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981742" y="2519499"/>
            <a:ext cx="228599" cy="3419200"/>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1814" y="12344400"/>
            <a:ext cx="7772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Palatino Linotype" panose="02040502050505030304" pitchFamily="18" charset="0"/>
              </a:rPr>
              <a:t>Christopher Smith     christopher@mattoneillteam.com     843-267-0735</a:t>
            </a: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738433" y="6207610"/>
            <a:ext cx="1824228" cy="1216152"/>
          </a:xfrm>
          <a:prstGeom prst="rect">
            <a:avLst/>
          </a:prstGeom>
        </p:spPr>
      </p:pic>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738433" y="4825432"/>
            <a:ext cx="1824228" cy="1216152"/>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38433" y="10354144"/>
            <a:ext cx="1824228" cy="1216152"/>
          </a:xfrm>
          <a:prstGeom prst="rect">
            <a:avLst/>
          </a:prstGeom>
        </p:spPr>
      </p:pic>
      <p:sp>
        <p:nvSpPr>
          <p:cNvPr id="2" name="Rectangle 1"/>
          <p:cNvSpPr/>
          <p:nvPr/>
        </p:nvSpPr>
        <p:spPr>
          <a:xfrm>
            <a:off x="-4038600" y="25975"/>
            <a:ext cx="3880757" cy="584775"/>
          </a:xfrm>
          <a:prstGeom prst="rect">
            <a:avLst/>
          </a:prstGeom>
        </p:spPr>
        <p:txBody>
          <a:bodyPr wrap="square">
            <a:spAutoFit/>
          </a:bodyPr>
          <a:lstStyle/>
          <a:p>
            <a:r>
              <a:rPr lang="en-US" sz="3200"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3200"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3200"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800" dirty="0">
              <a:ln>
                <a:solidFill>
                  <a:srgbClr val="C00000"/>
                </a:solidFill>
              </a:ln>
              <a:solidFill>
                <a:srgbClr val="C00000"/>
              </a:solidFill>
            </a:endParaRPr>
          </a:p>
        </p:txBody>
      </p:sp>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738433" y="7589788"/>
            <a:ext cx="1824228" cy="1216152"/>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738433" y="8971966"/>
            <a:ext cx="1824228" cy="1216152"/>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0" y="5384926"/>
            <a:ext cx="2286000" cy="152400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rcRect/>
          <a:stretch/>
        </p:blipFill>
        <p:spPr>
          <a:xfrm>
            <a:off x="5486400" y="5384926"/>
            <a:ext cx="2286000" cy="1524000"/>
          </a:xfrm>
          <a:prstGeom prst="rect">
            <a:avLst/>
          </a:prstGeom>
        </p:spPr>
      </p:pic>
      <p:pic>
        <p:nvPicPr>
          <p:cNvPr id="24" name="Picture 2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9334500" y="8305800"/>
            <a:ext cx="1824228" cy="1216152"/>
          </a:xfrm>
          <a:prstGeom prst="rect">
            <a:avLst/>
          </a:prstGeom>
        </p:spPr>
      </p:pic>
      <p:pic>
        <p:nvPicPr>
          <p:cNvPr id="25" name="Picture 24"/>
          <p:cNvPicPr>
            <a:picLocks/>
          </p:cNvPicPr>
          <p:nvPr/>
        </p:nvPicPr>
        <p:blipFill>
          <a:blip r:embed="rId12" cstate="print">
            <a:extLst>
              <a:ext uri="{28A0092B-C50C-407E-A947-70E740481C1C}">
                <a14:useLocalDpi xmlns:a14="http://schemas.microsoft.com/office/drawing/2010/main" val="0"/>
              </a:ext>
            </a:extLst>
          </a:blip>
          <a:srcRect/>
          <a:stretch/>
        </p:blipFill>
        <p:spPr>
          <a:xfrm>
            <a:off x="0" y="10566775"/>
            <a:ext cx="2286000" cy="1524000"/>
          </a:xfrm>
          <a:prstGeom prst="rect">
            <a:avLst/>
          </a:prstGeom>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rcRect/>
          <a:stretch/>
        </p:blipFill>
        <p:spPr>
          <a:xfrm>
            <a:off x="5486400" y="10566775"/>
            <a:ext cx="2286000" cy="1524000"/>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5867400" y="3433943"/>
            <a:ext cx="1828800" cy="909457"/>
          </a:xfrm>
          <a:prstGeom prst="rect">
            <a:avLst/>
          </a:prstGeom>
          <a:effectLst>
            <a:outerShdw blurRad="50800" dist="38100" dir="2700000" algn="tl" rotWithShape="0">
              <a:prstClr val="black">
                <a:alpha val="40000"/>
              </a:prstClr>
            </a:outerShdw>
          </a:effectLst>
        </p:spPr>
      </p:pic>
      <p:pic>
        <p:nvPicPr>
          <p:cNvPr id="28" name="Picture 27">
            <a:extLst>
              <a:ext uri="{FF2B5EF4-FFF2-40B4-BE49-F238E27FC236}">
                <a16:creationId xmlns:a16="http://schemas.microsoft.com/office/drawing/2014/main" id="{9076F2F6-466C-4529-8C52-5C7405896157}"/>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743200" y="5384926"/>
            <a:ext cx="2286000" cy="1524000"/>
          </a:xfrm>
          <a:prstGeom prst="rect">
            <a:avLst/>
          </a:prstGeom>
        </p:spPr>
      </p:pic>
      <p:pic>
        <p:nvPicPr>
          <p:cNvPr id="29" name="Picture 28">
            <a:extLst>
              <a:ext uri="{FF2B5EF4-FFF2-40B4-BE49-F238E27FC236}">
                <a16:creationId xmlns:a16="http://schemas.microsoft.com/office/drawing/2014/main" id="{15CE91D5-92CD-4D2B-B61F-DF04957A0995}"/>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2743200" y="10566775"/>
            <a:ext cx="2286000" cy="1524000"/>
          </a:xfrm>
          <a:prstGeom prst="rect">
            <a:avLst/>
          </a:prstGeom>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181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Edwardian Script ITC</vt:lpstr>
      <vt:lpstr>Palatino Linotype</vt:lpstr>
      <vt:lpstr>Trajan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53</cp:revision>
  <dcterms:created xsi:type="dcterms:W3CDTF">2006-08-16T00:00:00Z</dcterms:created>
  <dcterms:modified xsi:type="dcterms:W3CDTF">2019-09-27T12:59:05Z</dcterms:modified>
</cp:coreProperties>
</file>