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864" y="1134842"/>
            <a:ext cx="5650320" cy="37642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1649" y="5018282"/>
            <a:ext cx="6160750" cy="1113491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819 </a:t>
            </a:r>
            <a:r>
              <a:rPr lang="en-US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Bibury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Court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Hunt Club ~ Charleston, SC 29414</a:t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19009957 ~ $259,900</a:t>
            </a:r>
            <a:endParaRPr lang="en-US" sz="18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1649" y="6250953"/>
            <a:ext cx="6160750" cy="281841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Hard to find 1ST FLOOR MASTER BEDROOM! This townhome features an Open floorplan with a spacious two story family room that opens to the 2 story kitchen. Kitchen has lots of counter space, staggered 36'' cabinets, stainless steel appliances and gas range. There is also a Separate dining room. The large 1st floor master suite features a tray ceiling, dual sinks, oversized shower and walk in closet. Upstairs there are two generously sized bedrooms with ample closet space, a full bath and a loft that would make a great office or playroom. Back on 1st floor, There is also a sunroom at the back of the home that could double as a home office. It overlooks the private backyard with fencing on either side and is open at the rear to provide views of a private wooded area. Come view today!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" y="2264108"/>
            <a:ext cx="1609417" cy="10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 rot="5400000">
            <a:off x="3731229" y="4543933"/>
            <a:ext cx="93842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Limited Time Only - $1,000 Buyer's Agent Bonus</a:t>
            </a:r>
          </a:p>
          <a:p>
            <a:pPr algn="ctr"/>
            <a:r>
              <a:rPr lang="en-US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(with BIC approval and paid at transfer of deed)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67800"/>
            <a:ext cx="2209801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295" y="9069365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44" y="9238084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" y="0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" y="3394675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7733"/>
            <a:ext cx="1612765" cy="10736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017"/>
            <a:ext cx="1612765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7846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4188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611649" y="0"/>
            <a:ext cx="61607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Need A Master On The 1</a:t>
            </a:r>
            <a:r>
              <a:rPr lang="en-US" sz="3000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st</a:t>
            </a:r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 Floor? This Townhome Has It &amp; More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Coldwell Banker Residential Brokerage | 1127 Queensborough Blvd. 103 | Mt Pleasant, SC 29464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63A8A3D-1C30-4C6E-BE3E-08D7CCF0029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" y="1132054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36088B6-2B07-45DA-9E21-F86368787FFB}"/>
              </a:ext>
            </a:extLst>
          </p:cNvPr>
          <p:cNvSpPr/>
          <p:nvPr/>
        </p:nvSpPr>
        <p:spPr>
          <a:xfrm>
            <a:off x="4486202" y="9067800"/>
            <a:ext cx="3286198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100" b="1" dirty="0">
                <a:latin typeface="Century Gothic" panose="020B0502020202020204" pitchFamily="34" charset="0"/>
              </a:rPr>
              <a:t>Debra Whitfield</a:t>
            </a:r>
            <a:endParaRPr lang="en-US" sz="1000" dirty="0">
              <a:latin typeface="Century Gothic" panose="020B0502020202020204" pitchFamily="34" charset="0"/>
            </a:endParaRP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ABR, SRES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(843) 367-4845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debra.whitfield@coldwellbanker.com</a:t>
            </a:r>
            <a:endParaRPr lang="en-US" sz="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245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819 Bibury Court Hunt Club ~ Charleston, SC 29414 MLS# 19009957 ~ $259,900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28</cp:revision>
  <dcterms:created xsi:type="dcterms:W3CDTF">2006-08-16T00:00:00Z</dcterms:created>
  <dcterms:modified xsi:type="dcterms:W3CDTF">2019-05-15T14:11:10Z</dcterms:modified>
</cp:coreProperties>
</file>