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5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79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2623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591397"/>
            <a:ext cx="4330144" cy="1258697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5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934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1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316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75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3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3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60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62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5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5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2607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844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9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9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045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100000">
              <a:schemeClr val="tx2">
                <a:lumMod val="50000"/>
                <a:alpha val="0"/>
              </a:schemeClr>
            </a:gs>
          </a:gsLst>
          <a:lin ang="108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736" y="893204"/>
            <a:ext cx="5968577" cy="39762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1649" y="4287743"/>
            <a:ext cx="6160750" cy="1351057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819 </a:t>
            </a:r>
            <a:r>
              <a:rPr lang="en-US" sz="32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Bibury</a:t>
            </a:r>
            <a: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 Court</a:t>
            </a:r>
            <a:br>
              <a:rPr lang="en-US" sz="32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Hunt Club ~ Charleston, SC 29414</a:t>
            </a:r>
            <a:br>
              <a: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MLS# 19009957</a:t>
            </a:r>
            <a:br>
              <a:rPr lang="en-US" sz="20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anose="020B0502020202020204" pitchFamily="34" charset="0"/>
              </a:rPr>
              <a:t>Reduced to $249,900</a:t>
            </a:r>
            <a:endParaRPr lang="en-US" sz="18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1649" y="5697542"/>
            <a:ext cx="6160750" cy="3303877"/>
          </a:xfrm>
        </p:spPr>
        <p:txBody>
          <a:bodyPr anchor="ctr">
            <a:noAutofit/>
          </a:bodyPr>
          <a:lstStyle/>
          <a:p>
            <a:r>
              <a:rPr lang="en-US" sz="15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Hard to find 1ST FLOOR MASTER BEDROOM!</a:t>
            </a:r>
          </a:p>
          <a:p>
            <a:r>
              <a:rPr lang="en-US" sz="1500" dirty="0">
                <a:solidFill>
                  <a:schemeClr val="tx1"/>
                </a:solidFill>
                <a:latin typeface="Century Gothic" panose="020B0502020202020204" pitchFamily="34" charset="0"/>
              </a:rPr>
              <a:t>This townhome features an Open floorplan with a spacious two story family room that opens to the 2 story kitchen. Kitchen has lots of counter space, staggered 36'' cabinets, stainless steel appliances and gas range. There is also a Separate dining room. The large 1st floor master suite features a tray ceiling, dual sinks, oversized shower and walk in closet. Upstairs there are two generously sized bedrooms with ample closet space, a full bath and a loft that would make a great office or playroom. Back on 1st floor, There is also a sunroom at the back of the home that could double as a home office. It overlooks the private backyard with fencing on either side and is open at the rear to provide views of a private wooded area. </a:t>
            </a:r>
          </a:p>
          <a:p>
            <a:r>
              <a:rPr lang="en-US" sz="1500" b="1" i="1" dirty="0">
                <a:solidFill>
                  <a:schemeClr val="tx1"/>
                </a:solidFill>
                <a:latin typeface="Century Gothic" panose="020B0502020202020204" pitchFamily="34" charset="0"/>
              </a:rPr>
              <a:t>Come view today!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4" y="2264108"/>
            <a:ext cx="1609417" cy="10721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0" name="Rectangle 19"/>
          <p:cNvSpPr/>
          <p:nvPr/>
        </p:nvSpPr>
        <p:spPr>
          <a:xfrm>
            <a:off x="7772400" y="1101165"/>
            <a:ext cx="602828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$1,000 Buyer's Agent Bonus</a:t>
            </a:r>
          </a:p>
          <a:p>
            <a:pPr algn="ctr"/>
            <a:r>
              <a:rPr lang="en-US" sz="24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 </a:t>
            </a:r>
            <a:r>
              <a:rPr lang="en-US" sz="1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For Ratified Contract That Can Close By 9/27/2019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75000"/>
                  </a:srgbClr>
                </a:out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9067800"/>
            <a:ext cx="2209801" cy="7232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r>
              <a:rPr lang="en-US" sz="1100" b="1" dirty="0">
                <a:latin typeface="Century Gothic" panose="020B0502020202020204" pitchFamily="34" charset="0"/>
              </a:rPr>
              <a:t>Maggie Curtis 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REALTOR, EPRO, LMC, ABR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(843) 693-8207</a:t>
            </a:r>
          </a:p>
          <a:p>
            <a:r>
              <a:rPr lang="en-US" sz="1000" dirty="0">
                <a:latin typeface="Century Gothic" panose="020B0502020202020204" pitchFamily="34" charset="0"/>
              </a:rPr>
              <a:t>maggiecurtis@comcast.net</a:t>
            </a:r>
            <a:endParaRPr lang="en-US" sz="700" dirty="0">
              <a:latin typeface="Century Gothic" panose="020B0502020202020204" pitchFamily="34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0295" y="9069365"/>
            <a:ext cx="546502" cy="647707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2444" y="9238084"/>
            <a:ext cx="667512" cy="3827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" y="0"/>
            <a:ext cx="1610529" cy="10736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" y="3394675"/>
            <a:ext cx="1611643" cy="10744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927733"/>
            <a:ext cx="1612765" cy="107368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661017"/>
            <a:ext cx="1612765" cy="10744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27846"/>
            <a:ext cx="1612766" cy="10744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94188"/>
            <a:ext cx="1612766" cy="10744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1" name="Rectangle 30"/>
          <p:cNvSpPr/>
          <p:nvPr/>
        </p:nvSpPr>
        <p:spPr>
          <a:xfrm>
            <a:off x="1997208" y="47377"/>
            <a:ext cx="538963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Need A Master On The 1</a:t>
            </a:r>
            <a:r>
              <a:rPr lang="en-US" sz="2400" b="1" i="1" baseline="30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st</a:t>
            </a: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  Floor?</a:t>
            </a:r>
            <a:b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24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75000"/>
                    </a:srgbClr>
                  </a:outerShdw>
                </a:effectLst>
                <a:latin typeface="Century Gothic" panose="020B0502020202020204" pitchFamily="34" charset="0"/>
              </a:rPr>
              <a:t>This Townhome Has It &amp; More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9812179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Century Gothic" panose="020B0502020202020204" pitchFamily="34" charset="0"/>
              </a:rPr>
              <a:t>Coldwell Banker Residential Brokerage | 1127 Queensborough Blvd. 103 | Mt Pleasant, SC 29464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763A8A3D-1C30-4C6E-BE3E-08D7CCF00292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" y="1132054"/>
            <a:ext cx="1610529" cy="107368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036088B6-2B07-45DA-9E21-F86368787FFB}"/>
              </a:ext>
            </a:extLst>
          </p:cNvPr>
          <p:cNvSpPr/>
          <p:nvPr/>
        </p:nvSpPr>
        <p:spPr>
          <a:xfrm>
            <a:off x="4486202" y="9067800"/>
            <a:ext cx="3286198" cy="72327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1100" b="1" dirty="0">
                <a:latin typeface="Century Gothic" panose="020B0502020202020204" pitchFamily="34" charset="0"/>
              </a:rPr>
              <a:t>Debra Whitfield</a:t>
            </a:r>
            <a:endParaRPr lang="en-US" sz="1000" dirty="0">
              <a:latin typeface="Century Gothic" panose="020B0502020202020204" pitchFamily="34" charset="0"/>
            </a:endParaRP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ABR, SRES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(843) 367-4845</a:t>
            </a:r>
          </a:p>
          <a:p>
            <a:pPr algn="r"/>
            <a:r>
              <a:rPr lang="en-US" sz="1000" dirty="0">
                <a:latin typeface="Century Gothic" panose="020B0502020202020204" pitchFamily="34" charset="0"/>
              </a:rPr>
              <a:t>debra.whitfield@coldwellbanker.com</a:t>
            </a:r>
            <a:endParaRPr lang="en-US" sz="7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652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232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819 Bibury Court Hunt Club ~ Charleston, SC 29414 MLS# 19009957 Reduced to $249,900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2601 Coral Vine Ct Seaside Farms Mt Pleasant MLS# 1412872 $475,000</dc:title>
  <dc:creator>CVH360</dc:creator>
  <cp:lastModifiedBy>A. Thomas Price</cp:lastModifiedBy>
  <cp:revision>33</cp:revision>
  <dcterms:created xsi:type="dcterms:W3CDTF">2006-08-16T00:00:00Z</dcterms:created>
  <dcterms:modified xsi:type="dcterms:W3CDTF">2019-08-22T15:32:38Z</dcterms:modified>
</cp:coreProperties>
</file>