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25" d="100"/>
          <a:sy n="125" d="100"/>
        </p:scale>
        <p:origin x="138" y="13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5"/>
            <a:ext cx="6606540" cy="21560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792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262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9" y="591397"/>
            <a:ext cx="4330144" cy="1258697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950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934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1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316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75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3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3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603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624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562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5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5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260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844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9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9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9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045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g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/>
            </a:gs>
            <a:gs pos="100000">
              <a:schemeClr val="tx2">
                <a:lumMod val="50000"/>
                <a:alpha val="0"/>
              </a:schemeClr>
            </a:gs>
          </a:gsLst>
          <a:lin ang="108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09811" y="893204"/>
            <a:ext cx="5964427" cy="397628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1649" y="4287743"/>
            <a:ext cx="6160750" cy="1351057"/>
          </a:xfrm>
        </p:spPr>
        <p:txBody>
          <a:bodyPr anchor="ctr">
            <a:noAutofit/>
          </a:bodyPr>
          <a:lstStyle/>
          <a:p>
            <a:r>
              <a:rPr lang="en-US" sz="32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819 </a:t>
            </a:r>
            <a:r>
              <a:rPr lang="en-US" sz="32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Bibury</a:t>
            </a:r>
            <a:r>
              <a:rPr lang="en-US" sz="32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Court</a:t>
            </a:r>
            <a:br>
              <a:rPr lang="en-US" sz="32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</a:br>
            <a:r>
              <a:rPr lang="en-US" sz="2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Hunt Club ~ Charleston, SC 29414</a:t>
            </a:r>
            <a:br>
              <a:rPr lang="en-US" sz="2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</a:br>
            <a:r>
              <a:rPr lang="en-US" sz="2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MLS# 19009957</a:t>
            </a:r>
            <a:br>
              <a:rPr lang="en-US" sz="2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</a:br>
            <a:r>
              <a:rPr lang="en-US" sz="20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Improved Price! $249,900</a:t>
            </a:r>
            <a:endParaRPr lang="en-US" sz="18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11649" y="5697542"/>
            <a:ext cx="6160750" cy="3303877"/>
          </a:xfrm>
        </p:spPr>
        <p:txBody>
          <a:bodyPr anchor="ctr">
            <a:noAutofit/>
          </a:bodyPr>
          <a:lstStyle/>
          <a:p>
            <a:r>
              <a:rPr lang="en-US" sz="1500" b="1" dirty="0">
                <a:solidFill>
                  <a:schemeClr val="tx1"/>
                </a:solidFill>
                <a:latin typeface="Century Gothic" panose="020B0502020202020204" pitchFamily="34" charset="0"/>
              </a:rPr>
              <a:t>Hard to find 1ST FLOOR MASTER BEDROOM!</a:t>
            </a:r>
          </a:p>
          <a:p>
            <a:r>
              <a:rPr lang="en-US" sz="1500" dirty="0">
                <a:solidFill>
                  <a:schemeClr val="tx1"/>
                </a:solidFill>
                <a:latin typeface="Century Gothic" panose="020B0502020202020204" pitchFamily="34" charset="0"/>
              </a:rPr>
              <a:t>This townhome features an Open floorplan with a spacious two story family room that opens to the 2 story kitchen. Kitchen has lots of counter space, staggered 36'' cabinets, stainless steel appliances and gas range. There is also a Separate dining room. The large 1st floor master suite features a tray ceiling, dual sinks, oversized shower and walk in closet. Upstairs there are two generously sized bedrooms with ample closet space, a full bath and a loft that would make a great office or playroom. Back on 1st floor, There is also a sunroom at the back of the home that could double as a home office. It overlooks the private backyard with fencing on either side and is open at the rear to provide views of a private wooded area. </a:t>
            </a:r>
          </a:p>
          <a:p>
            <a:r>
              <a:rPr lang="en-US" sz="1500" b="1" i="1" dirty="0">
                <a:solidFill>
                  <a:schemeClr val="tx1"/>
                </a:solidFill>
                <a:latin typeface="Century Gothic" panose="020B0502020202020204" pitchFamily="34" charset="0"/>
              </a:rPr>
              <a:t>Come view today!</a:t>
            </a: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32147"/>
            <a:ext cx="1609417" cy="10721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0" name="Rectangle 19"/>
          <p:cNvSpPr/>
          <p:nvPr/>
        </p:nvSpPr>
        <p:spPr>
          <a:xfrm>
            <a:off x="7772400" y="1101165"/>
            <a:ext cx="602828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  <a:latin typeface="Century Gothic" panose="020B0502020202020204" pitchFamily="34" charset="0"/>
              </a:rPr>
              <a:t>$1,000 Buyer's Agent Bonus</a:t>
            </a:r>
          </a:p>
          <a:p>
            <a:pPr algn="ctr"/>
            <a:r>
              <a:rPr lang="en-US" sz="2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  <a:latin typeface="Century Gothic" panose="020B0502020202020204" pitchFamily="34" charset="0"/>
              </a:rPr>
              <a:t> </a:t>
            </a:r>
            <a:r>
              <a:rPr lang="en-US" sz="1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  <a:latin typeface="Century Gothic" panose="020B0502020202020204" pitchFamily="34" charset="0"/>
              </a:rPr>
              <a:t>For Ratified Contract That Can Close By 9/27/2019</a:t>
            </a:r>
            <a:endParaRPr lang="en-US" sz="24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75000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0" y="9067800"/>
            <a:ext cx="2209801" cy="72327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en-US" sz="1100" b="1" dirty="0">
                <a:latin typeface="Century Gothic" panose="020B0502020202020204" pitchFamily="34" charset="0"/>
              </a:rPr>
              <a:t>Maggie Curtis </a:t>
            </a:r>
          </a:p>
          <a:p>
            <a:r>
              <a:rPr lang="en-US" sz="1000" dirty="0">
                <a:latin typeface="Century Gothic" panose="020B0502020202020204" pitchFamily="34" charset="0"/>
              </a:rPr>
              <a:t>REALTOR, EPRO, LMC, ABR</a:t>
            </a:r>
          </a:p>
          <a:p>
            <a:r>
              <a:rPr lang="en-US" sz="1000" dirty="0">
                <a:latin typeface="Century Gothic" panose="020B0502020202020204" pitchFamily="34" charset="0"/>
              </a:rPr>
              <a:t>(843) 693-8207</a:t>
            </a:r>
          </a:p>
          <a:p>
            <a:r>
              <a:rPr lang="en-US" sz="1000" dirty="0">
                <a:latin typeface="Century Gothic" panose="020B0502020202020204" pitchFamily="34" charset="0"/>
              </a:rPr>
              <a:t>maggiecurtis@comcast.net</a:t>
            </a:r>
            <a:endParaRPr lang="en-US" sz="700" dirty="0">
              <a:latin typeface="Century Gothic" panose="020B0502020202020204" pitchFamily="34" charset="0"/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20295" y="9069365"/>
            <a:ext cx="546502" cy="647707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2444" y="9238084"/>
            <a:ext cx="667512" cy="38270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610529" cy="107368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62807"/>
            <a:ext cx="1611643" cy="107442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8" y="7927733"/>
            <a:ext cx="1611648" cy="107368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61" y="5661017"/>
            <a:ext cx="1611643" cy="107442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27846"/>
            <a:ext cx="1612766" cy="107442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61" y="6794188"/>
            <a:ext cx="1611643" cy="107442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1" name="Rectangle 30"/>
          <p:cNvSpPr/>
          <p:nvPr/>
        </p:nvSpPr>
        <p:spPr>
          <a:xfrm>
            <a:off x="1609418" y="0"/>
            <a:ext cx="616075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  <a:latin typeface="Century Gothic" panose="020B0502020202020204" pitchFamily="34" charset="0"/>
              </a:rPr>
              <a:t>Need A Master On The 1</a:t>
            </a:r>
            <a:r>
              <a:rPr lang="en-US" sz="2400" b="1" i="1" baseline="30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  <a:latin typeface="Century Gothic" panose="020B0502020202020204" pitchFamily="34" charset="0"/>
              </a:rPr>
              <a:t>st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  <a:latin typeface="Century Gothic" panose="020B0502020202020204" pitchFamily="34" charset="0"/>
              </a:rPr>
              <a:t>  Floor?</a:t>
            </a:r>
            <a:b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  <a:latin typeface="Century Gothic" panose="020B0502020202020204" pitchFamily="34" charset="0"/>
              </a:rPr>
            </a:br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  <a:latin typeface="Century Gothic" panose="020B0502020202020204" pitchFamily="34" charset="0"/>
              </a:rPr>
              <a:t>This </a:t>
            </a: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  <a:latin typeface="Century Gothic" panose="020B0502020202020204" pitchFamily="34" charset="0"/>
              </a:rPr>
              <a:t>Has It … </a:t>
            </a:r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  <a:latin typeface="Century Gothic" panose="020B0502020202020204" pitchFamily="34" charset="0"/>
              </a:rPr>
              <a:t>With Very Low HOA / Regime Fees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9812179"/>
            <a:ext cx="77724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latin typeface="Century Gothic" panose="020B0502020202020204" pitchFamily="34" charset="0"/>
              </a:rPr>
              <a:t>Coldwell Banker Residential Brokerage | 1127 Queensborough Blvd. 103 | Mt Pleasant, SC 29464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763A8A3D-1C30-4C6E-BE3E-08D7CCF00292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3395697"/>
            <a:ext cx="1610529" cy="107368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036088B6-2B07-45DA-9E21-F86368787FFB}"/>
              </a:ext>
            </a:extLst>
          </p:cNvPr>
          <p:cNvSpPr/>
          <p:nvPr/>
        </p:nvSpPr>
        <p:spPr>
          <a:xfrm>
            <a:off x="4486202" y="9067800"/>
            <a:ext cx="3286198" cy="72327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r"/>
            <a:r>
              <a:rPr lang="en-US" sz="1100" b="1" dirty="0">
                <a:latin typeface="Century Gothic" panose="020B0502020202020204" pitchFamily="34" charset="0"/>
              </a:rPr>
              <a:t>Debra Whitfield</a:t>
            </a:r>
            <a:endParaRPr lang="en-US" sz="1000" dirty="0">
              <a:latin typeface="Century Gothic" panose="020B0502020202020204" pitchFamily="34" charset="0"/>
            </a:endParaRPr>
          </a:p>
          <a:p>
            <a:pPr algn="r"/>
            <a:r>
              <a:rPr lang="en-US" sz="1000" dirty="0">
                <a:latin typeface="Century Gothic" panose="020B0502020202020204" pitchFamily="34" charset="0"/>
              </a:rPr>
              <a:t>ABR, SRES</a:t>
            </a:r>
          </a:p>
          <a:p>
            <a:pPr algn="r"/>
            <a:r>
              <a:rPr lang="en-US" sz="1000" dirty="0">
                <a:latin typeface="Century Gothic" panose="020B0502020202020204" pitchFamily="34" charset="0"/>
              </a:rPr>
              <a:t>(843) 367-4845</a:t>
            </a:r>
          </a:p>
          <a:p>
            <a:pPr algn="r"/>
            <a:r>
              <a:rPr lang="en-US" sz="1000" dirty="0">
                <a:latin typeface="Century Gothic" panose="020B0502020202020204" pitchFamily="34" charset="0"/>
              </a:rPr>
              <a:t>debra.whitfield@coldwellbanker.com</a:t>
            </a:r>
            <a:endParaRPr lang="en-US" sz="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26528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238</TotalTime>
  <Words>232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819 Bibury Court Hunt Club ~ Charleston, SC 29414 MLS# 19009957 Improved Price! $249,900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2601 Coral Vine Ct Seaside Farms Mt Pleasant MLS# 1412872 $475,000</dc:title>
  <dc:creator>CVH360</dc:creator>
  <cp:lastModifiedBy>A. Thomas Price</cp:lastModifiedBy>
  <cp:revision>35</cp:revision>
  <dcterms:created xsi:type="dcterms:W3CDTF">2006-08-16T00:00:00Z</dcterms:created>
  <dcterms:modified xsi:type="dcterms:W3CDTF">2019-09-17T00:04:03Z</dcterms:modified>
</cp:coreProperties>
</file>