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380" y="10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372" y="6354510"/>
            <a:ext cx="7553657" cy="2506537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Beautiful 2 bedroom condo on ground floor with heart pine and marble floors. County says 3 bedrooms but that room is more suited for a dining or sitting room which has a wet bar and refer. LR has gas fireplace. Kitchen has marble floors and granite counter tops and large eat-in area. This spacious condo is within walking distance to everything downtown MUSC and the College of Charleston. Large master bedroom. New kitchen appliances and kitchen cabinets. New A/C and handler. New DW will be installed Friday August 17,2018. New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wetbar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 refer on order. </a:t>
            </a:r>
          </a:p>
          <a:p>
            <a:r>
              <a:rPr lang="en-US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You won't find a better value.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9784080"/>
            <a:ext cx="7772400" cy="2743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| 2000 Sam Rittenberg Blvd #118 | Charleston, SC 29407</a:t>
            </a:r>
          </a:p>
        </p:txBody>
      </p:sp>
      <p:sp>
        <p:nvSpPr>
          <p:cNvPr id="5" name="Rectangle 4"/>
          <p:cNvSpPr/>
          <p:nvPr/>
        </p:nvSpPr>
        <p:spPr>
          <a:xfrm>
            <a:off x="805127" y="8861048"/>
            <a:ext cx="628147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Randy Bazemore</a:t>
            </a:r>
          </a:p>
          <a:p>
            <a:r>
              <a:rPr lang="pt-B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O (843) 277-6677 | M (843) 524-6900</a:t>
            </a:r>
          </a:p>
          <a:p>
            <a:r>
              <a:rPr lang="pt-B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randybazemore99@gmail.com</a:t>
            </a:r>
          </a:p>
          <a:p>
            <a:r>
              <a:rPr lang="pt-B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http://rbazemore.century21properties.com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0" y="-7694"/>
            <a:ext cx="7772400" cy="677108"/>
            <a:chOff x="0" y="107723"/>
            <a:chExt cx="7772400" cy="677108"/>
          </a:xfrm>
        </p:grpSpPr>
        <p:sp>
          <p:nvSpPr>
            <p:cNvPr id="6" name="Rectangle 5"/>
            <p:cNvSpPr/>
            <p:nvPr/>
          </p:nvSpPr>
          <p:spPr>
            <a:xfrm>
              <a:off x="0" y="152400"/>
              <a:ext cx="7772400" cy="587752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07723"/>
              <a:ext cx="7772400" cy="677108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21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81 Ashley Avenue A</a:t>
              </a:r>
            </a:p>
            <a:p>
              <a:pPr algn="ctr"/>
              <a:r>
                <a:rPr lang="en-US" sz="1700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Harleston</a:t>
              </a:r>
              <a:r>
                <a:rPr lang="en-US" sz="17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Village | Charleston, SC 29401 | MLS# 18020757 | $619,900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65013" y="8900924"/>
            <a:ext cx="1398015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9370" y="8891528"/>
            <a:ext cx="695757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3"/>
          <a:stretch/>
        </p:blipFill>
        <p:spPr>
          <a:xfrm>
            <a:off x="2065003" y="1347383"/>
            <a:ext cx="5596319" cy="3691274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70" y="3916993"/>
            <a:ext cx="1682496" cy="1121664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70" y="2632188"/>
            <a:ext cx="1682496" cy="1121664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70" y="5201799"/>
            <a:ext cx="1684201" cy="1122801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70" y="1347383"/>
            <a:ext cx="1682496" cy="1121664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475" y="5201799"/>
            <a:ext cx="1684201" cy="1122801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0532" y="5202367"/>
            <a:ext cx="1682496" cy="1121664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776" y="5202367"/>
            <a:ext cx="1682496" cy="1121664"/>
          </a:xfrm>
          <a:prstGeom prst="rect">
            <a:avLst/>
          </a:prstGeom>
          <a:ln>
            <a:solidFill>
              <a:srgbClr val="FFC000"/>
            </a:solidFill>
          </a:ln>
        </p:spPr>
      </p:pic>
      <p:sp>
        <p:nvSpPr>
          <p:cNvPr id="14" name="Rectangle 13"/>
          <p:cNvSpPr/>
          <p:nvPr/>
        </p:nvSpPr>
        <p:spPr>
          <a:xfrm>
            <a:off x="109372" y="710625"/>
            <a:ext cx="75536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latin typeface="Century Gothic" panose="020B0502020202020204" pitchFamily="34" charset="0"/>
              </a:rPr>
              <a:t>REALTOR OPEN HOUSE AUG 30</a:t>
            </a:r>
            <a:r>
              <a:rPr lang="en-US" sz="1800" b="1" i="1" baseline="30000" dirty="0">
                <a:latin typeface="Century Gothic" panose="020B0502020202020204" pitchFamily="34" charset="0"/>
              </a:rPr>
              <a:t>th</a:t>
            </a:r>
            <a:r>
              <a:rPr lang="en-US" sz="1800" b="1" i="1" dirty="0">
                <a:latin typeface="Century Gothic" panose="020B0502020202020204" pitchFamily="34" charset="0"/>
              </a:rPr>
              <a:t> 11AM-2PM</a:t>
            </a:r>
          </a:p>
          <a:p>
            <a:pPr algn="ctr"/>
            <a:r>
              <a:rPr lang="en-US" sz="1400" i="1" dirty="0">
                <a:latin typeface="Century Gothic" panose="020B0502020202020204" pitchFamily="34" charset="0"/>
              </a:rPr>
              <a:t>FIRST 5 AGENTS GET $10 GIFT CARDS TO CHICK FIL A. DRAWING FOR $100 GIFT CARD.</a:t>
            </a:r>
          </a:p>
        </p:txBody>
      </p:sp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198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Microsoft Sans Serif</vt:lpstr>
      <vt:lpstr>Open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46</cp:revision>
  <dcterms:created xsi:type="dcterms:W3CDTF">2006-08-16T00:00:00Z</dcterms:created>
  <dcterms:modified xsi:type="dcterms:W3CDTF">2018-08-27T15:08:47Z</dcterms:modified>
</cp:coreProperties>
</file>