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6354510"/>
            <a:ext cx="7553657" cy="250653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Beautiful 2 bedroom condo on ground floor with heart pine and marble floors. County says 3 bedrooms but that room is more suited for a dining or sitting room which has a wet bar and refer. LR has gas fireplace. Kitchen has marble floors and granite counter tops and large eat-in area. This spacious condo is within walking distance to everything downtown MUSC and the College of Charleston. Large master bedroom. New kitchen appliances and kitchen cabinets. New A/C and handler. New DW will be installed Friday August 17,2018. New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wetbar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refer on order. </a:t>
            </a:r>
          </a:p>
          <a:p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You won't find a better value.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2000 Sam Rittenberg Blvd #118 | 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127" y="8861048"/>
            <a:ext cx="62814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Randy Bazemore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 (843) 277-6677 | M (843) 524-6900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randybazemore99@gmail.com</a:t>
            </a:r>
          </a:p>
          <a:p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http://rbazemore.century21properties.com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-7694"/>
            <a:ext cx="7772400" cy="677108"/>
            <a:chOff x="0" y="107723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07723"/>
              <a:ext cx="7772400" cy="6771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81 Ashley Avenue A</a:t>
              </a:r>
            </a:p>
            <a:p>
              <a:pPr algn="ctr"/>
              <a:r>
                <a:rPr lang="en-US" sz="17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Harleston</a:t>
              </a:r>
              <a:r>
                <a:rPr lang="en-US" sz="1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Village | Charleston, SC 29401 | MLS# 18020757 </a:t>
              </a:r>
              <a:r>
                <a:rPr lang="en-US" sz="1700">
                  <a:solidFill>
                    <a:schemeClr val="bg1"/>
                  </a:solidFill>
                  <a:latin typeface="Century Gothic" panose="020B0502020202020204" pitchFamily="34" charset="0"/>
                </a:rPr>
                <a:t>| $599,900</a:t>
              </a:r>
              <a:endParaRPr lang="en-US" sz="17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65013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370" y="8891528"/>
            <a:ext cx="695757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"/>
          <a:stretch/>
        </p:blipFill>
        <p:spPr>
          <a:xfrm>
            <a:off x="2065003" y="1347383"/>
            <a:ext cx="5596319" cy="369127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3916993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2632188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5201799"/>
            <a:ext cx="1684201" cy="1122801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1347383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475" y="5201799"/>
            <a:ext cx="1684201" cy="1122801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532" y="5202367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76" y="5202367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09372" y="700622"/>
            <a:ext cx="755365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atin typeface="Century Gothic" panose="020B0502020202020204" pitchFamily="34" charset="0"/>
              </a:rPr>
              <a:t>REALTOR OPEN HOUSE FRIDAY &amp; SATURDAY</a:t>
            </a:r>
          </a:p>
          <a:p>
            <a:pPr algn="ctr"/>
            <a:r>
              <a:rPr lang="en-US" sz="1600" i="1" dirty="0">
                <a:latin typeface="Century Gothic" panose="020B0502020202020204" pitchFamily="34" charset="0"/>
              </a:rPr>
              <a:t>October 5th &amp; 6th from 11A TO 2P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186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2018-10-02T15:29:24Z</dcterms:modified>
</cp:coreProperties>
</file>