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mailto:bobglover08@gmail.com" TargetMode="External"/><Relationship Id="rId4" Type="http://schemas.openxmlformats.org/officeDocument/2006/relationships/hyperlink" Target="mailto:mriser@ccim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1128070"/>
            <a:ext cx="3886200" cy="260573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81 Old Trolley Rd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MLS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29854041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295,000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25"/>
          <a:stretch/>
        </p:blipFill>
        <p:spPr>
          <a:xfrm>
            <a:off x="2" y="1162268"/>
            <a:ext cx="3886200" cy="25373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Michelle Riser &amp; Bob Glover</a:t>
            </a:r>
          </a:p>
          <a:p>
            <a:pPr algn="ctr"/>
            <a:r>
              <a:rPr lang="en-US" sz="1400" dirty="0" smtClean="0"/>
              <a:t>843-860-1229 (Michelle) | 843-693-1837 (Bob)</a:t>
            </a:r>
          </a:p>
          <a:p>
            <a:pPr algn="ctr"/>
            <a:r>
              <a:rPr lang="en-US" sz="1400" dirty="0" smtClean="0">
                <a:hlinkClick r:id="rId4"/>
              </a:rPr>
              <a:t>mriser@ccim.net</a:t>
            </a:r>
            <a:r>
              <a:rPr lang="en-US" sz="1400" dirty="0"/>
              <a:t> | </a:t>
            </a:r>
            <a:r>
              <a:rPr lang="en-US" sz="1400" dirty="0" smtClean="0">
                <a:hlinkClick r:id="rId5"/>
              </a:rPr>
              <a:t>bobglover08@gmail.com</a:t>
            </a:r>
            <a:r>
              <a:rPr lang="en-US" sz="1400" dirty="0" smtClean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84775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Office/Retail Space in High-Traffic Area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45"/>
          <a:stretch/>
        </p:blipFill>
        <p:spPr>
          <a:xfrm>
            <a:off x="3886200" y="4903533"/>
            <a:ext cx="3886200" cy="2537334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936825"/>
              </p:ext>
            </p:extLst>
          </p:nvPr>
        </p:nvGraphicFramePr>
        <p:xfrm>
          <a:off x="0" y="4419600"/>
          <a:ext cx="3886200" cy="3505200"/>
        </p:xfrm>
        <a:graphic>
          <a:graphicData uri="http://schemas.openxmlformats.org/drawingml/2006/table">
            <a:tbl>
              <a:tblPr/>
              <a:tblGrid>
                <a:gridCol w="1550113"/>
                <a:gridCol w="2336087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666666"/>
                          </a:solidFill>
                          <a:effectLst/>
                        </a:rPr>
                        <a:t>Property Subtypes: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</a:rPr>
                        <a:t>Office Building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666666"/>
                          </a:solidFill>
                          <a:effectLst/>
                        </a:rPr>
                        <a:t>Building Size (RSF):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>
                          <a:effectLst/>
                        </a:rPr>
                        <a:t>1,547 SF</a:t>
                      </a:r>
                      <a:endParaRPr lang="en-US" sz="1600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solidFill>
                            <a:srgbClr val="666666"/>
                          </a:solidFill>
                          <a:effectLst/>
                        </a:rPr>
                        <a:t>Gross Land Area: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0.40 Acres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666666"/>
                          </a:solidFill>
                          <a:effectLst/>
                        </a:rPr>
                        <a:t>Sale Price: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 dirty="0">
                          <a:effectLst/>
                        </a:rPr>
                        <a:t>$295,000</a:t>
                      </a:r>
                      <a:endParaRPr lang="en-US" sz="1600" dirty="0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666666"/>
                          </a:solidFill>
                          <a:effectLst/>
                        </a:rPr>
                        <a:t>Unit Price: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$190.69 PSF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666666"/>
                          </a:solidFill>
                          <a:effectLst/>
                        </a:rPr>
                        <a:t>Property Use Type: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Business, Investment, Vacant/Owner-User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666666"/>
                          </a:solidFill>
                          <a:effectLst/>
                        </a:rPr>
                        <a:t>Sale Terms: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</a:rPr>
                        <a:t>Cash to Seller, Other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118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88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81 Old Trolley Rd Summerville MLS# 29854041 $295,000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19</cp:revision>
  <dcterms:created xsi:type="dcterms:W3CDTF">2006-08-16T00:00:00Z</dcterms:created>
  <dcterms:modified xsi:type="dcterms:W3CDTF">2016-01-14T19:54:58Z</dcterms:modified>
</cp:coreProperties>
</file>