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912" y="-7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image" Target="../media/image12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12" Type="http://schemas.openxmlformats.org/officeDocument/2006/relationships/image" Target="../media/image11.jp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jpg"/><Relationship Id="rId15" Type="http://schemas.openxmlformats.org/officeDocument/2006/relationships/image" Target="../media/image14.jpg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jpeg"/><Relationship Id="rId14" Type="http://schemas.openxmlformats.org/officeDocument/2006/relationships/image" Target="../media/image1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79850" y="4267200"/>
            <a:ext cx="3892550" cy="3276600"/>
          </a:xfrm>
        </p:spPr>
        <p:txBody>
          <a:bodyPr anchor="ctr">
            <a:noAutofit/>
          </a:bodyPr>
          <a:lstStyle/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MUST SEE! Cozy up to your fireplace in this lovely 3 bedroom home in well desired Dorchester County II school district!! Home is centrally located with easy access to interstate. Features include a covered front porch and back patio with deck, fenced backyard, high ceilings, a wet bar and laminated hardwood floors in all the rooms except master bedroom. Master bedroom has 2 large closets. Within the last 2 years new kitchen cabinets including pantry, counter tops, roof, skylights and home has been re-plumbed and new HVAC unit. Over sized (approximately 9'x10') bathroom! Home is also fully upgraded with all new stainless steel appliances!! Drapes and Refrigerator do not convey with home. 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7772400" cy="10668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 cap="sq">
            <a:solidFill>
              <a:schemeClr val="bg2">
                <a:lumMod val="50000"/>
              </a:schemeClr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cap="small" dirty="0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8252 </a:t>
            </a:r>
            <a:r>
              <a:rPr lang="en-US" sz="3200" cap="small" dirty="0" err="1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Timberidge</a:t>
            </a:r>
            <a:r>
              <a:rPr lang="en-US" sz="3200" cap="small" dirty="0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Ct</a:t>
            </a:r>
          </a:p>
          <a:p>
            <a:pPr algn="ctr"/>
            <a:r>
              <a:rPr lang="en-US" sz="1600" i="1" dirty="0" smtClean="0">
                <a:solidFill>
                  <a:schemeClr val="bg1">
                    <a:lumMod val="6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Pepperidge ~ Charleston ~ MLS# 1423534</a:t>
            </a:r>
          </a:p>
          <a:p>
            <a:pPr algn="ctr"/>
            <a:r>
              <a:rPr lang="en-US" sz="1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Just Reduced to $</a:t>
            </a:r>
            <a:r>
              <a:rPr lang="en-US" sz="1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113,500</a:t>
            </a:r>
            <a:endParaRPr lang="en-US" sz="16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Charleston SC Real Estat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5350" y="-433388"/>
            <a:ext cx="3429000" cy="219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0" y="8627239"/>
            <a:ext cx="7772400" cy="1431161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2800" cap="small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Regina Cook</a:t>
            </a:r>
            <a:endParaRPr lang="en-US" sz="2800" cap="small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800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Mobile - </a:t>
            </a:r>
            <a:r>
              <a:rPr lang="en-US" sz="18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(843) </a:t>
            </a:r>
            <a:r>
              <a:rPr lang="en-US" sz="1800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224-2429</a:t>
            </a:r>
          </a:p>
          <a:p>
            <a:pPr algn="ctr"/>
            <a:r>
              <a:rPr lang="en-US" sz="1800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reginatherealtor@yahoo.com</a:t>
            </a:r>
          </a:p>
          <a:p>
            <a:pPr algn="ctr"/>
            <a:endParaRPr lang="en-US" sz="1200" dirty="0" smtClean="0"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100" i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Harbourtowne</a:t>
            </a:r>
            <a:r>
              <a:rPr lang="en-US" sz="1100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Real Estate | </a:t>
            </a:r>
            <a:r>
              <a:rPr lang="en-US" sz="11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672 Marina Drive, </a:t>
            </a:r>
            <a:r>
              <a:rPr lang="en-US" sz="1100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Ste</a:t>
            </a:r>
            <a:r>
              <a:rPr lang="en-US" sz="11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110 | </a:t>
            </a:r>
            <a:r>
              <a:rPr lang="en-US" sz="11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Daniel Island, SC 29492</a:t>
            </a:r>
          </a:p>
        </p:txBody>
      </p:sp>
      <p:sp>
        <p:nvSpPr>
          <p:cNvPr id="2" name="Rectangle 1"/>
          <p:cNvSpPr/>
          <p:nvPr/>
        </p:nvSpPr>
        <p:spPr>
          <a:xfrm>
            <a:off x="229675" y="1085850"/>
            <a:ext cx="731717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Move-in Ready</a:t>
            </a:r>
            <a:r>
              <a:rPr lang="en-US" sz="2400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6936" y="1611223"/>
            <a:ext cx="1371954" cy="1028966"/>
          </a:xfrm>
          <a:prstGeom prst="rect">
            <a:avLst/>
          </a:prstGeom>
          <a:ln>
            <a:solidFill>
              <a:schemeClr val="bg2">
                <a:lumMod val="90000"/>
              </a:schemeClr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4894" y="3105766"/>
            <a:ext cx="1371954" cy="1028966"/>
          </a:xfrm>
          <a:prstGeom prst="rect">
            <a:avLst/>
          </a:prstGeom>
          <a:ln>
            <a:solidFill>
              <a:schemeClr val="bg2">
                <a:lumMod val="90000"/>
              </a:schemeClr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6936" y="3103075"/>
            <a:ext cx="1377696" cy="1033272"/>
          </a:xfrm>
          <a:prstGeom prst="rect">
            <a:avLst/>
          </a:prstGeom>
          <a:ln>
            <a:solidFill>
              <a:schemeClr val="bg2">
                <a:lumMod val="90000"/>
              </a:schemeClr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9152" y="1609070"/>
            <a:ext cx="1377696" cy="1033272"/>
          </a:xfrm>
          <a:prstGeom prst="rect">
            <a:avLst/>
          </a:prstGeom>
          <a:ln>
            <a:solidFill>
              <a:schemeClr val="bg2">
                <a:lumMod val="90000"/>
              </a:schemeClr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" r="549" b="-170"/>
          <a:stretch/>
        </p:blipFill>
        <p:spPr>
          <a:xfrm>
            <a:off x="229675" y="1611223"/>
            <a:ext cx="3357880" cy="2532315"/>
          </a:xfrm>
          <a:prstGeom prst="rect">
            <a:avLst/>
          </a:prstGeom>
          <a:ln w="28575" cap="sq">
            <a:solidFill>
              <a:schemeClr val="bg2">
                <a:lumMod val="90000"/>
              </a:schemeClr>
            </a:solidFill>
            <a:miter lim="800000"/>
          </a:ln>
          <a:effectLst/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6936" y="7596120"/>
            <a:ext cx="1380744" cy="1035559"/>
          </a:xfrm>
          <a:prstGeom prst="rect">
            <a:avLst/>
          </a:prstGeom>
          <a:ln>
            <a:solidFill>
              <a:schemeClr val="bg2">
                <a:lumMod val="90000"/>
              </a:schemeClr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7768" y="7596120"/>
            <a:ext cx="1380744" cy="1035559"/>
          </a:xfrm>
          <a:prstGeom prst="rect">
            <a:avLst/>
          </a:prstGeom>
          <a:ln>
            <a:solidFill>
              <a:schemeClr val="bg2">
                <a:lumMod val="90000"/>
              </a:schemeClr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7596120"/>
            <a:ext cx="1380744" cy="1035558"/>
          </a:xfrm>
          <a:prstGeom prst="rect">
            <a:avLst/>
          </a:prstGeom>
          <a:ln>
            <a:solidFill>
              <a:schemeClr val="bg2">
                <a:lumMod val="90000"/>
              </a:schemeClr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6104" y="7596120"/>
            <a:ext cx="1380744" cy="1035558"/>
          </a:xfrm>
          <a:prstGeom prst="rect">
            <a:avLst/>
          </a:prstGeom>
          <a:ln>
            <a:solidFill>
              <a:schemeClr val="bg2">
                <a:lumMod val="90000"/>
              </a:schemeClr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6100074"/>
            <a:ext cx="1380744" cy="1035558"/>
          </a:xfrm>
          <a:prstGeom prst="rect">
            <a:avLst/>
          </a:prstGeom>
          <a:ln>
            <a:solidFill>
              <a:schemeClr val="bg2">
                <a:lumMod val="90000"/>
              </a:schemeClr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6811" y="4598156"/>
            <a:ext cx="1380744" cy="1035558"/>
          </a:xfrm>
          <a:prstGeom prst="rect">
            <a:avLst/>
          </a:prstGeom>
          <a:ln>
            <a:solidFill>
              <a:schemeClr val="bg2">
                <a:lumMod val="90000"/>
              </a:schemeClr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4604027"/>
            <a:ext cx="1380744" cy="1035558"/>
          </a:xfrm>
          <a:prstGeom prst="rect">
            <a:avLst/>
          </a:prstGeom>
          <a:ln>
            <a:solidFill>
              <a:schemeClr val="bg2">
                <a:lumMod val="90000"/>
              </a:schemeClr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6" name="Picture 25"/>
          <p:cNvPicPr>
            <a:picLocks noChangeAspect="1"/>
          </p:cNvPicPr>
          <p:nvPr/>
        </p:nvPicPr>
        <p:blipFill rotWithShape="1"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0" t="37381" r="44337" b="14239"/>
          <a:stretch/>
        </p:blipFill>
        <p:spPr>
          <a:xfrm>
            <a:off x="2206811" y="6097138"/>
            <a:ext cx="1380744" cy="1035558"/>
          </a:xfrm>
          <a:prstGeom prst="rect">
            <a:avLst/>
          </a:prstGeom>
          <a:ln>
            <a:solidFill>
              <a:schemeClr val="bg2">
                <a:lumMod val="90000"/>
              </a:schemeClr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7" name="Rectangle 6"/>
          <p:cNvSpPr/>
          <p:nvPr/>
        </p:nvSpPr>
        <p:spPr>
          <a:xfrm>
            <a:off x="8077200" y="1116627"/>
            <a:ext cx="338848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2400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2,000 </a:t>
            </a:r>
            <a:r>
              <a:rPr lang="en-US" sz="2400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Realtor Bonus!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02815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178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atp1313@gmail.com</cp:lastModifiedBy>
  <cp:revision>17</cp:revision>
  <dcterms:created xsi:type="dcterms:W3CDTF">2006-08-16T00:00:00Z</dcterms:created>
  <dcterms:modified xsi:type="dcterms:W3CDTF">2014-09-25T16:57:30Z</dcterms:modified>
</cp:coreProperties>
</file>