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389" y="6456185"/>
            <a:ext cx="7399146" cy="1166813"/>
          </a:xfrm>
        </p:spPr>
        <p:txBody>
          <a:bodyPr numCol="2"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1771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Sq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 Ft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Open Floorplan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Totally New Kitchen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Huge Screened Porch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Updated Bathrooms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Solid Hardwood Floors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X Flood Zone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Walk To Stiles Point Elementary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" y="0"/>
            <a:ext cx="7772400" cy="1752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7772400" cy="620025"/>
          </a:xfrm>
          <a:prstGeom prst="rect">
            <a:avLst/>
          </a:prstGeom>
          <a:solidFill>
            <a:schemeClr val="tx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63" y="0"/>
            <a:ext cx="1734337" cy="12400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0"/>
            <a:ext cx="5638800" cy="620025"/>
          </a:xfrm>
        </p:spPr>
        <p:txBody>
          <a:bodyPr>
            <a:noAutofit/>
          </a:bodyPr>
          <a:lstStyle/>
          <a:p>
            <a:r>
              <a:rPr lang="en-US" sz="2400" i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Coming Soon on James Island!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692" y="1981200"/>
            <a:ext cx="4412541" cy="330940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762" y="5440008"/>
            <a:ext cx="7772400" cy="866775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825 Stiles Drive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Clearview ~ $369,900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525" y="7167564"/>
            <a:ext cx="7772400" cy="476248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260157"/>
            <a:ext cx="311676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Lennie Woods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843-864-6760  lenniewoods@gmail.com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584491" y="1337961"/>
            <a:ext cx="189726" cy="336834"/>
            <a:chOff x="7584491" y="1337961"/>
            <a:chExt cx="189726" cy="33683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22" r="6251"/>
            <a:stretch/>
          </p:blipFill>
          <p:spPr>
            <a:xfrm>
              <a:off x="7584491" y="1506378"/>
              <a:ext cx="189726" cy="16841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57000"/>
                </a:scheme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5672" y="1337961"/>
              <a:ext cx="147365" cy="16841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57000"/>
                </a:schemeClr>
              </a:outerShdw>
            </a:effectLst>
          </p:spPr>
        </p:pic>
      </p:grpSp>
      <p:grpSp>
        <p:nvGrpSpPr>
          <p:cNvPr id="11" name="Group 10"/>
          <p:cNvGrpSpPr/>
          <p:nvPr/>
        </p:nvGrpSpPr>
        <p:grpSpPr>
          <a:xfrm>
            <a:off x="233362" y="7924800"/>
            <a:ext cx="7315200" cy="1882303"/>
            <a:chOff x="228600" y="7924800"/>
            <a:chExt cx="7315200" cy="188230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4063" y="7924800"/>
              <a:ext cx="2509737" cy="1882303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7924800"/>
              <a:ext cx="2509737" cy="1882303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5049" y="7924800"/>
              <a:ext cx="1882303" cy="1882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9296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Coming Soon on James Island!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 Island 4 Bedroom Remodel</dc:title>
  <dc:creator>CVH360</dc:creator>
  <cp:lastModifiedBy>A. Thomas Price</cp:lastModifiedBy>
  <cp:revision>10</cp:revision>
  <dcterms:created xsi:type="dcterms:W3CDTF">2006-08-16T00:00:00Z</dcterms:created>
  <dcterms:modified xsi:type="dcterms:W3CDTF">2017-07-07T13:53:10Z</dcterms:modified>
</cp:coreProperties>
</file>