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85D"/>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681288" y="364067"/>
            <a:ext cx="3833813"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7"/>
            <a:ext cx="2256235"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9/14/2017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Cutout/>
                    </a14:imgEffect>
                  </a14:imgLayer>
                </a14:imgProps>
              </a:ext>
            </a:extLst>
          </a:blip>
          <a:srcRect/>
          <a:stretch>
            <a:fillRect l="-50000" r="-50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849068"/>
            <a:ext cx="6858000" cy="2140670"/>
          </a:xfrm>
        </p:spPr>
        <p:txBody>
          <a:bodyPr anchor="ctr">
            <a:noAutofit/>
          </a:bodyPr>
          <a:lstStyle/>
          <a:p>
            <a:r>
              <a:rPr lang="en-US" sz="1200" b="1" dirty="0">
                <a:solidFill>
                  <a:schemeClr val="bg1"/>
                </a:solidFill>
                <a:latin typeface="Century Gothic" panose="020B0502020202020204" pitchFamily="34" charset="0"/>
              </a:rPr>
              <a:t>The original owner of this 3 bedroom, 2.5 bath townhouse in Hunt Club has METICULOUSLY MAINTAINED it over the years. Some of the first things you'll notice about these great units are the WIDE DRIVEWAYS, CEMENT PLANK SIDING, AND SINGLE CAR GARAGES. Inside on the ground floor you'll find wood flooring throughout the open floor plan's living room, dining room, and spacious, upgraded kitchen. The kitchen features GRANITE COUNTER TOPS, STAINLESS APPLIANCES, and even a GAS COOKTOP! Upstairs is a huge Master Suite with walk-in closet, and an awesome Master bath with separate tub and shower. The laundry closet is situated on the landing next to the two comfortable guest rooms and an additional bathroom. This unit also features a TANKLESS WATER HEATER and partial privacy fencing in the back yard.</a:t>
            </a:r>
          </a:p>
        </p:txBody>
      </p:sp>
      <p:pic>
        <p:nvPicPr>
          <p:cNvPr id="1026" name="Picture 2" descr="G:\All Web Sites\CVH\flyers\4204CoolidgeSt_060514\mark.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26941" y="8135469"/>
            <a:ext cx="806824" cy="80682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235" y="8182535"/>
            <a:ext cx="1440233" cy="712693"/>
          </a:xfrm>
          <a:prstGeom prst="rect">
            <a:avLst/>
          </a:prstGeom>
          <a:effectLst>
            <a:outerShdw blurRad="63500" sx="102000" sy="102000" algn="ctr" rotWithShape="0">
              <a:prstClr val="black">
                <a:alpha val="70000"/>
              </a:prstClr>
            </a:outerShdw>
          </a:effectLst>
        </p:spPr>
      </p:pic>
      <p:sp>
        <p:nvSpPr>
          <p:cNvPr id="9" name="Rectangle 8"/>
          <p:cNvSpPr/>
          <p:nvPr/>
        </p:nvSpPr>
        <p:spPr>
          <a:xfrm>
            <a:off x="7543799" y="30479"/>
            <a:ext cx="4480065" cy="3276600"/>
          </a:xfrm>
          <a:prstGeom prst="rect">
            <a:avLst/>
          </a:prstGeom>
          <a:gradFill>
            <a:gsLst>
              <a:gs pos="10000">
                <a:schemeClr val="accent1"/>
              </a:gs>
              <a:gs pos="0">
                <a:schemeClr val="accent1"/>
              </a:gs>
              <a:gs pos="42000">
                <a:schemeClr val="accent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1138 Waterfront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Dr</a:t>
            </a:r>
            <a:endPar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588" dirty="0">
                <a:solidFill>
                  <a:schemeClr val="bg1"/>
                </a:solidFill>
                <a:effectLst>
                  <a:outerShdw blurRad="38100" dist="38100" dir="2700000" algn="tl">
                    <a:srgbClr val="000000">
                      <a:alpha val="43137"/>
                    </a:srgbClr>
                  </a:outerShdw>
                </a:effectLst>
                <a:latin typeface="Century Gothic" panose="020B0502020202020204" pitchFamily="34" charset="0"/>
              </a:rPr>
              <a:t>Hidden Lakes ~ Mt Pleasant ~ MLS# 16000069 ~ $765,000</a:t>
            </a:r>
          </a:p>
        </p:txBody>
      </p:sp>
      <p:sp>
        <p:nvSpPr>
          <p:cNvPr id="19" name="Rectangle 18"/>
          <p:cNvSpPr/>
          <p:nvPr/>
        </p:nvSpPr>
        <p:spPr>
          <a:xfrm>
            <a:off x="0" y="8085263"/>
            <a:ext cx="6858000" cy="907236"/>
          </a:xfrm>
          <a:prstGeom prst="rect">
            <a:avLst/>
          </a:prstGeom>
        </p:spPr>
        <p:txBody>
          <a:bodyPr wrap="square" anchor="ctr">
            <a:spAutoFit/>
          </a:bodyPr>
          <a:lstStyle/>
          <a:p>
            <a:pPr algn="ctr"/>
            <a:r>
              <a:rPr lang="en-US" sz="2118" dirty="0">
                <a:solidFill>
                  <a:schemeClr val="tx1">
                    <a:lumMod val="95000"/>
                    <a:lumOff val="5000"/>
                  </a:schemeClr>
                </a:solidFill>
                <a:latin typeface="Century Gothic" panose="020B0502020202020204" pitchFamily="34" charset="0"/>
              </a:rPr>
              <a:t>Mark Macpherson</a:t>
            </a:r>
          </a:p>
          <a:p>
            <a:pPr algn="ctr"/>
            <a:br>
              <a:rPr lang="en-US" sz="1059" dirty="0">
                <a:solidFill>
                  <a:schemeClr val="tx1">
                    <a:lumMod val="95000"/>
                    <a:lumOff val="5000"/>
                  </a:schemeClr>
                </a:solidFill>
                <a:latin typeface="Century Gothic" panose="020B0502020202020204" pitchFamily="34" charset="0"/>
              </a:rPr>
            </a:br>
            <a:r>
              <a:rPr lang="en-US" sz="1059" dirty="0">
                <a:solidFill>
                  <a:schemeClr val="tx1">
                    <a:lumMod val="95000"/>
                    <a:lumOff val="5000"/>
                  </a:schemeClr>
                </a:solidFill>
                <a:latin typeface="Century Gothic" panose="020B0502020202020204" pitchFamily="34" charset="0"/>
              </a:rPr>
              <a:t>mark@beachbreak-properties.com</a:t>
            </a:r>
          </a:p>
          <a:p>
            <a:pPr algn="ctr"/>
            <a:r>
              <a:rPr lang="en-US" sz="1059" dirty="0">
                <a:solidFill>
                  <a:schemeClr val="tx1">
                    <a:lumMod val="95000"/>
                    <a:lumOff val="5000"/>
                  </a:schemeClr>
                </a:solidFill>
                <a:latin typeface="Century Gothic" panose="020B0502020202020204" pitchFamily="34" charset="0"/>
              </a:rPr>
              <a:t>843.367.5640 Mobile</a:t>
            </a:r>
          </a:p>
        </p:txBody>
      </p:sp>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24114" y="8135469"/>
            <a:ext cx="878365" cy="806824"/>
          </a:xfrm>
          <a:prstGeom prst="rect">
            <a:avLst/>
          </a:prstGeom>
          <a:effectLst>
            <a:outerShdw blurRad="63500" sx="102000" sy="102000" algn="ctr" rotWithShape="0">
              <a:prstClr val="black">
                <a:alpha val="70000"/>
              </a:prstClr>
            </a:outerShdw>
          </a:effectLst>
        </p:spPr>
      </p:pic>
      <p:sp>
        <p:nvSpPr>
          <p:cNvPr id="2" name="Rectangle 1"/>
          <p:cNvSpPr/>
          <p:nvPr/>
        </p:nvSpPr>
        <p:spPr>
          <a:xfrm>
            <a:off x="0" y="3998302"/>
            <a:ext cx="6858000" cy="738664"/>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827 </a:t>
            </a:r>
            <a:r>
              <a:rPr lang="en-US" sz="2400"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rPr>
              <a:t>Bibury</a:t>
            </a: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 Court</a:t>
            </a:r>
          </a:p>
          <a:p>
            <a:pPr algn="ctr"/>
            <a:r>
              <a:rPr lang="en-US" sz="18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Charleston, SC 29414 ~ MLS# 17022617 ~ $216,500</a:t>
            </a:r>
            <a:endParaRPr lang="en-US" sz="1800" b="1" i="1" dirty="0">
              <a:ln w="3175">
                <a:noFill/>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2785736" y="76200"/>
            <a:ext cx="4072264" cy="1061829"/>
          </a:xfrm>
          <a:prstGeom prst="rect">
            <a:avLst/>
          </a:prstGeom>
        </p:spPr>
        <p:txBody>
          <a:bodyPr wrap="square">
            <a:spAutoFit/>
          </a:bodyPr>
          <a:lstStyle/>
          <a:p>
            <a:pPr algn="ctr"/>
            <a:r>
              <a:rPr lang="en-US" sz="2300" b="1" i="1" dirty="0">
                <a:solidFill>
                  <a:srgbClr val="FFFF00"/>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PRICED TO SELL!</a:t>
            </a:r>
          </a:p>
          <a:p>
            <a:pPr algn="ctr"/>
            <a:r>
              <a:rPr lang="en-US" sz="2000" b="1" i="1" dirty="0">
                <a:solidFill>
                  <a:srgbClr val="FFD85D"/>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Fantastic 3 bed/2½ Bath Townhouse In Hunt Club!</a:t>
            </a:r>
          </a:p>
        </p:txBody>
      </p:sp>
      <p:pic>
        <p:nvPicPr>
          <p:cNvPr id="17" name="Picture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285" y="163376"/>
            <a:ext cx="2699451" cy="3723380"/>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99818" y="7101840"/>
            <a:ext cx="1240454" cy="822960"/>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61936" y="7101840"/>
            <a:ext cx="1263586" cy="82296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257172" y="7101840"/>
            <a:ext cx="1110996" cy="82296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7728" y="7101840"/>
            <a:ext cx="1240453" cy="822960"/>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000278" y="1405512"/>
            <a:ext cx="3739994" cy="2481242"/>
          </a:xfrm>
          <a:prstGeom prst="rect">
            <a:avLst/>
          </a:prstGeom>
          <a:ln>
            <a:noFill/>
          </a:ln>
          <a:effectLst>
            <a:outerShdw blurRad="190500" algn="tl" rotWithShape="0">
              <a:srgbClr val="000000">
                <a:alpha val="70000"/>
              </a:srgbClr>
            </a:outerShdw>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489831" y="7101840"/>
            <a:ext cx="1240455" cy="82296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192</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34</cp:revision>
  <dcterms:created xsi:type="dcterms:W3CDTF">2006-08-16T00:00:00Z</dcterms:created>
  <dcterms:modified xsi:type="dcterms:W3CDTF">2017-09-14T17:32:16Z</dcterms:modified>
</cp:coreProperties>
</file>