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p:scale>
          <a:sx n="100" d="100"/>
          <a:sy n="100" d="100"/>
        </p:scale>
        <p:origin x="1680" y="-327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915400"/>
            <a:ext cx="7772400" cy="1143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831828"/>
            <a:ext cx="7741920" cy="2496312"/>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077" y="831828"/>
            <a:ext cx="3757323" cy="2496723"/>
          </a:xfrm>
          <a:prstGeom prst="rect">
            <a:avLst/>
          </a:prstGeom>
          <a:ln>
            <a:noFill/>
          </a:ln>
        </p:spPr>
      </p:pic>
      <p:sp>
        <p:nvSpPr>
          <p:cNvPr id="3" name="Subtitle 2"/>
          <p:cNvSpPr>
            <a:spLocks noGrp="1"/>
          </p:cNvSpPr>
          <p:nvPr>
            <p:ph type="subTitle" idx="1"/>
          </p:nvPr>
        </p:nvSpPr>
        <p:spPr>
          <a:xfrm>
            <a:off x="0" y="4754506"/>
            <a:ext cx="7772400" cy="2895599"/>
          </a:xfrm>
        </p:spPr>
        <p:txBody>
          <a:bodyPr numCol="1" anchor="ctr">
            <a:noAutofit/>
          </a:bodyPr>
          <a:lstStyle/>
          <a:p>
            <a:r>
              <a:rPr lang="en-US" sz="1400" dirty="0">
                <a:solidFill>
                  <a:schemeClr val="tx1">
                    <a:lumMod val="95000"/>
                    <a:lumOff val="5000"/>
                  </a:schemeClr>
                </a:solidFill>
                <a:latin typeface="Microsoft Sans Serif" panose="020B0604020202020204" pitchFamily="34" charset="0"/>
                <a:cs typeface="Microsoft Sans Serif" panose="020B0604020202020204" pitchFamily="34" charset="0"/>
              </a:rPr>
              <a:t>828 Joey Circle is on the market! This one of a kind home with a stunning half acre lot is in the popular Clearview subdivision - tucked into a quiet cul-de-sac. The yard is adorned with tasteful plantings and studded with numerous Grand Live Oaks. With a pool, and a tropical feel to the back yard, this property is perfect for entertaining guests. Inside, you will find that this house has been well kept. There are beautiful hardwood floors throughout the home. The kitchen has been nicely appointed with new quartz counter tops and a new sink and faucet, as well as the hall bath. Another huge perk of this property is the large, two-story barn in the back yard. The barn is equipped with separate power, lighting, and window units to condition the space. Perfect for an artist studio, workshop, gym, play house for kids, or ample storage space. The crawl space has been encapsulated with a dehumidifier and condensation pump. Since the improvements of Harborview Road, there are sidewalks up and down the road, contributing to the walkability of the area. Sunrise Park, which overlooks Charleston's Harbor, and Pinckney Park are both within a mile and a half of the property. One mile from Harris Teeter, one fifth mile from a local pizzeria, 7 minutes to Downtown Charleston and 10 minutes to Folly Beach.</a:t>
            </a:r>
          </a:p>
        </p:txBody>
      </p:sp>
      <p:sp>
        <p:nvSpPr>
          <p:cNvPr id="4" name="Rectangle 3"/>
          <p:cNvSpPr/>
          <p:nvPr/>
        </p:nvSpPr>
        <p:spPr>
          <a:xfrm>
            <a:off x="0" y="0"/>
            <a:ext cx="7772400" cy="762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7772400" cy="762000"/>
          </a:xfrm>
          <a:ln>
            <a:solidFill>
              <a:schemeClr val="bg1"/>
            </a:solidFill>
          </a:ln>
        </p:spPr>
        <p:txBody>
          <a:bodyPr>
            <a:noAutofit/>
          </a:bodyPr>
          <a:lstStyle/>
          <a:p>
            <a:r>
              <a:rPr lang="en-US" sz="2600" i="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Just Listed!! </a:t>
            </a:r>
            <a:br>
              <a:rPr lang="en-US" sz="2600" i="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600" i="1"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Minutes To Downtown &amp; The  Beach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60015"/>
            <a:ext cx="1749656" cy="1162511"/>
          </a:xfrm>
          <a:prstGeom prst="rect">
            <a:avLst/>
          </a:prstGeom>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9274" y="3460015"/>
            <a:ext cx="1749656" cy="1162890"/>
          </a:xfrm>
          <a:prstGeom prst="rect">
            <a:avLst/>
          </a:prstGeom>
          <a:ln>
            <a:noFill/>
          </a:ln>
        </p:spPr>
      </p:pic>
      <p:sp>
        <p:nvSpPr>
          <p:cNvPr id="11" name="Rectangle 10"/>
          <p:cNvSpPr/>
          <p:nvPr/>
        </p:nvSpPr>
        <p:spPr>
          <a:xfrm>
            <a:off x="0" y="910433"/>
            <a:ext cx="4016009" cy="2339102"/>
          </a:xfrm>
          <a:prstGeom prst="rect">
            <a:avLst/>
          </a:prstGeom>
        </p:spPr>
        <p:txBody>
          <a:bodyPr wrap="square">
            <a:spAutoFit/>
          </a:bodyPr>
          <a:lstStyle/>
          <a:p>
            <a:pPr algn="ctr"/>
            <a:r>
              <a:rPr lang="en-US" b="1"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828 Joey Circle</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Clearview</a:t>
            </a: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Charleston, SC 29412</a:t>
            </a: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MLS# 18028366</a:t>
            </a: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$425,000</a:t>
            </a:r>
          </a:p>
          <a:p>
            <a:pPr algn="ctr"/>
            <a:endPar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endParaRPr>
          </a:p>
          <a:p>
            <a:pPr algn="ctr"/>
            <a:r>
              <a:rPr lang="en-US" sz="1800" dirty="0">
                <a:solidFill>
                  <a:schemeClr val="accent5">
                    <a:lumMod val="50000"/>
                  </a:schemeClr>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3 Bedrooms :: 2  Bath :: 1,450 sf</a:t>
            </a:r>
            <a:endParaRPr lang="en-US" sz="1800" dirty="0">
              <a:solidFill>
                <a:schemeClr val="accent5">
                  <a:lumMod val="50000"/>
                </a:schemeClr>
              </a:solidFill>
            </a:endParaRPr>
          </a:p>
        </p:txBody>
      </p:sp>
      <p:sp>
        <p:nvSpPr>
          <p:cNvPr id="14" name="Rectangle 13"/>
          <p:cNvSpPr/>
          <p:nvPr/>
        </p:nvSpPr>
        <p:spPr>
          <a:xfrm>
            <a:off x="0" y="9858345"/>
            <a:ext cx="7772400"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Charleston Real Estate Group | 443 Folly Road | Charleston, SC 29412</a:t>
            </a:r>
            <a:endParaRPr lang="en-US" sz="400" dirty="0">
              <a:solidFill>
                <a:schemeClr val="accent5">
                  <a:lumMod val="50000"/>
                </a:schemeClr>
              </a:solidFill>
            </a:endParaRPr>
          </a:p>
        </p:txBody>
      </p:sp>
      <p:grpSp>
        <p:nvGrpSpPr>
          <p:cNvPr id="17" name="Group 16"/>
          <p:cNvGrpSpPr/>
          <p:nvPr/>
        </p:nvGrpSpPr>
        <p:grpSpPr>
          <a:xfrm>
            <a:off x="-13336" y="9076577"/>
            <a:ext cx="1649882" cy="820644"/>
            <a:chOff x="178918" y="9091519"/>
            <a:chExt cx="1649882" cy="820644"/>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2192" y="9091519"/>
              <a:ext cx="1303334" cy="65166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8918" y="9712108"/>
              <a:ext cx="1649882" cy="200055"/>
            </a:xfrm>
            <a:prstGeom prst="rect">
              <a:avLst/>
            </a:prstGeom>
          </p:spPr>
          <p:txBody>
            <a:bodyPr wrap="square">
              <a:spAutoFit/>
            </a:bodyPr>
            <a:lstStyle/>
            <a:p>
              <a:pPr algn="ctr"/>
              <a:r>
                <a:rPr lang="en-US" sz="700" dirty="0">
                  <a:solidFill>
                    <a:schemeClr val="accent5">
                      <a:lumMod val="50000"/>
                    </a:schemeClr>
                  </a:solidFill>
                  <a:latin typeface="Microsoft Sans Serif" panose="020B0604020202020204" pitchFamily="34" charset="0"/>
                  <a:cs typeface="Microsoft Sans Serif" panose="020B0604020202020204" pitchFamily="34" charset="0"/>
                </a:rPr>
                <a:t>www.charlestonrealestategroup.com</a:t>
              </a:r>
            </a:p>
          </p:txBody>
        </p:sp>
      </p:grpSp>
      <p:sp>
        <p:nvSpPr>
          <p:cNvPr id="19" name="Rectangle 18"/>
          <p:cNvSpPr/>
          <p:nvPr/>
        </p:nvSpPr>
        <p:spPr>
          <a:xfrm>
            <a:off x="2767904" y="9179124"/>
            <a:ext cx="2236592" cy="615553"/>
          </a:xfrm>
          <a:prstGeom prst="rect">
            <a:avLst/>
          </a:prstGeom>
        </p:spPr>
        <p:txBody>
          <a:bodyPr wrap="square">
            <a:spAutoFit/>
          </a:bodyPr>
          <a:lstStyle/>
          <a:p>
            <a:pPr algn="ctr"/>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Jon Moore</a:t>
            </a:r>
          </a:p>
          <a:p>
            <a:pPr algn="ct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732-3365</a:t>
            </a:r>
          </a:p>
          <a:p>
            <a:pPr algn="ctr"/>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jon@charlestonrealestategroup.com</a:t>
            </a:r>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888803" y="9188533"/>
            <a:ext cx="795644" cy="5967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6009" y="3460015"/>
            <a:ext cx="1749656" cy="1162693"/>
          </a:xfrm>
          <a:prstGeom prst="rect">
            <a:avLst/>
          </a:prstGeom>
          <a:ln>
            <a:noFill/>
          </a:ln>
        </p:spPr>
      </p:pic>
      <p:sp>
        <p:nvSpPr>
          <p:cNvPr id="33" name="Rectangle 32"/>
          <p:cNvSpPr/>
          <p:nvPr/>
        </p:nvSpPr>
        <p:spPr>
          <a:xfrm>
            <a:off x="-1837394" y="8814334"/>
            <a:ext cx="2236592" cy="615553"/>
          </a:xfrm>
          <a:prstGeom prst="rect">
            <a:avLst/>
          </a:prstGeom>
        </p:spPr>
        <p:txBody>
          <a:bodyPr wrap="square">
            <a:spAutoFit/>
          </a:bodyPr>
          <a:lstStyle/>
          <a:p>
            <a:r>
              <a:rPr lang="en-US" sz="1400" dirty="0">
                <a:solidFill>
                  <a:schemeClr val="accent5">
                    <a:lumMod val="50000"/>
                  </a:schemeClr>
                </a:solidFill>
                <a:latin typeface="Microsoft Sans Serif" panose="020B0604020202020204" pitchFamily="34" charset="0"/>
                <a:cs typeface="Microsoft Sans Serif" panose="020B0604020202020204" pitchFamily="34" charset="0"/>
              </a:rPr>
              <a:t>Eric Draper</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(843) 442-7118</a:t>
            </a:r>
          </a:p>
          <a:p>
            <a:r>
              <a:rPr lang="en-US" sz="1000" dirty="0">
                <a:solidFill>
                  <a:schemeClr val="accent5">
                    <a:lumMod val="50000"/>
                  </a:schemeClr>
                </a:solidFill>
                <a:latin typeface="Microsoft Sans Serif" panose="020B0604020202020204" pitchFamily="34" charset="0"/>
                <a:cs typeface="Microsoft Sans Serif" panose="020B0604020202020204" pitchFamily="34" charset="0"/>
              </a:rPr>
              <a:t>eric.draper@gmail.com</a:t>
            </a:r>
          </a:p>
        </p:txBody>
      </p:sp>
      <p:pic>
        <p:nvPicPr>
          <p:cNvPr id="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2675594" y="8823743"/>
            <a:ext cx="795644" cy="59673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22744" y="3460015"/>
            <a:ext cx="1749656" cy="1162827"/>
          </a:xfrm>
          <a:prstGeom prst="rect">
            <a:avLst/>
          </a:prstGeom>
          <a:ln>
            <a:noFill/>
          </a:ln>
        </p:spPr>
      </p:pic>
      <p:pic>
        <p:nvPicPr>
          <p:cNvPr id="29" name="Picture 28">
            <a:extLst>
              <a:ext uri="{FF2B5EF4-FFF2-40B4-BE49-F238E27FC236}">
                <a16:creationId xmlns:a16="http://schemas.microsoft.com/office/drawing/2014/main" id="{8198E738-D437-4F8F-91D9-AB7055FBF09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15077" y="7751297"/>
            <a:ext cx="1749465" cy="1162511"/>
          </a:xfrm>
          <a:prstGeom prst="rect">
            <a:avLst/>
          </a:prstGeom>
          <a:ln>
            <a:noFill/>
          </a:ln>
        </p:spPr>
      </p:pic>
      <p:pic>
        <p:nvPicPr>
          <p:cNvPr id="30" name="Picture 29">
            <a:extLst>
              <a:ext uri="{FF2B5EF4-FFF2-40B4-BE49-F238E27FC236}">
                <a16:creationId xmlns:a16="http://schemas.microsoft.com/office/drawing/2014/main" id="{6E6BE5C9-D2EB-4AC8-A1C9-90052BA886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7751171"/>
            <a:ext cx="1749656" cy="1162637"/>
          </a:xfrm>
          <a:prstGeom prst="rect">
            <a:avLst/>
          </a:prstGeom>
          <a:ln>
            <a:noFill/>
          </a:ln>
        </p:spPr>
      </p:pic>
      <p:pic>
        <p:nvPicPr>
          <p:cNvPr id="31" name="Picture 30">
            <a:extLst>
              <a:ext uri="{FF2B5EF4-FFF2-40B4-BE49-F238E27FC236}">
                <a16:creationId xmlns:a16="http://schemas.microsoft.com/office/drawing/2014/main" id="{3E391982-4B04-44B1-93A3-A2029403D2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22744" y="7751171"/>
            <a:ext cx="1749656" cy="1162637"/>
          </a:xfrm>
          <a:prstGeom prst="rect">
            <a:avLst/>
          </a:prstGeom>
          <a:ln>
            <a:noFill/>
          </a:ln>
        </p:spPr>
      </p:pic>
      <p:pic>
        <p:nvPicPr>
          <p:cNvPr id="32" name="Picture 31">
            <a:extLst>
              <a:ext uri="{FF2B5EF4-FFF2-40B4-BE49-F238E27FC236}">
                <a16:creationId xmlns:a16="http://schemas.microsoft.com/office/drawing/2014/main" id="{87631BC3-FBB5-436C-853D-7DF999A97A8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7857" y="7750981"/>
            <a:ext cx="1749019" cy="1162827"/>
          </a:xfrm>
          <a:prstGeom prst="rect">
            <a:avLst/>
          </a:prstGeom>
          <a:ln>
            <a:noFill/>
          </a:ln>
        </p:spPr>
      </p:pic>
    </p:spTree>
    <p:extLst>
      <p:ext uri="{BB962C8B-B14F-4D97-AF65-F5344CB8AC3E}">
        <p14:creationId xmlns:p14="http://schemas.microsoft.com/office/powerpoint/2010/main" val="214260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323</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Just Listed!!  Minutes To Downtown &amp; The  Beach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Gorgeously maintained home in Grand Oaks.</dc:title>
  <dc:creator>CVH360</dc:creator>
  <cp:lastModifiedBy>A. Thomas Price</cp:lastModifiedBy>
  <cp:revision>32</cp:revision>
  <dcterms:created xsi:type="dcterms:W3CDTF">2006-08-16T00:00:00Z</dcterms:created>
  <dcterms:modified xsi:type="dcterms:W3CDTF">2018-10-25T20:27:30Z</dcterms:modified>
</cp:coreProperties>
</file>