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21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10/23/2017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5838" y="219078"/>
            <a:ext cx="5109237" cy="3396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967" y="1656620"/>
            <a:ext cx="1953083" cy="1298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2966" y="3096088"/>
            <a:ext cx="1953083" cy="1298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2968" y="220883"/>
            <a:ext cx="1953083" cy="1298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2966" y="7394653"/>
            <a:ext cx="1953082" cy="1298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32966" y="5961797"/>
            <a:ext cx="1953083" cy="1298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32966" y="4528943"/>
            <a:ext cx="1953082" cy="1298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14575" y="3856038"/>
            <a:ext cx="5211762"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latin typeface="Century Gothic" panose="020B0502020202020204" pitchFamily="34" charset="0"/>
              </a:rPr>
              <a:t>8292 Little Sydneys Way</a:t>
            </a:r>
            <a:br>
              <a:rPr kumimoji="0" lang="en-US" altLang="en-US" sz="2000" b="1" i="0" u="none" strike="noStrike" cap="none" normalizeH="0" baseline="0" dirty="0">
                <a:latin typeface="Century Gothic" panose="020B0502020202020204" pitchFamily="34" charset="0"/>
              </a:rPr>
            </a:br>
            <a:r>
              <a:rPr lang="en-US" altLang="en-US" b="1" dirty="0">
                <a:latin typeface="Century Gothic" panose="020B0502020202020204" pitchFamily="34" charset="0"/>
              </a:rPr>
              <a:t>Baker Plantation | North Charleston</a:t>
            </a:r>
          </a:p>
          <a:p>
            <a:pPr lvl="0" algn="ctr" defTabSz="914400" eaLnBrk="0" fontAlgn="base" hangingPunct="0">
              <a:spcBef>
                <a:spcPct val="0"/>
              </a:spcBef>
              <a:spcAft>
                <a:spcPct val="0"/>
              </a:spcAft>
            </a:pPr>
            <a:r>
              <a:rPr lang="en-US" altLang="en-US" b="1" dirty="0">
                <a:latin typeface="Century Gothic" panose="020B0502020202020204" pitchFamily="34" charset="0"/>
              </a:rPr>
              <a:t>MLS# 17028608 | $209,000</a:t>
            </a:r>
            <a:endParaRPr kumimoji="0" lang="en-US" altLang="en-US" sz="2000" b="1" i="0" u="none" strike="noStrike" cap="none" normalizeH="0" baseline="0" dirty="0">
              <a:latin typeface="Arial" panose="020B0604020202020204" pitchFamily="34" charset="0"/>
            </a:endParaRPr>
          </a:p>
        </p:txBody>
      </p:sp>
      <p:sp>
        <p:nvSpPr>
          <p:cNvPr id="6" name="Text Box 11"/>
          <p:cNvSpPr txBox="1">
            <a:spLocks noChangeArrowheads="1"/>
          </p:cNvSpPr>
          <p:nvPr/>
        </p:nvSpPr>
        <p:spPr bwMode="auto">
          <a:xfrm>
            <a:off x="2309812" y="4982542"/>
            <a:ext cx="5221288" cy="3714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500" b="1" dirty="0">
                <a:latin typeface="Century Gothic" panose="020B0502020202020204" pitchFamily="34" charset="0"/>
              </a:rPr>
              <a:t>BEAUTIFUL HOME ON GOLDEN POND! 4 bedroom, 2.5 bath home in great condition. New paint, new flooring and new carpets. Most rooms in the home have spectacular views of the glorious pond. At sunset, the pond becomes like nature’s enchanted village where birds of all kinds congregate. Ultra-open floorplan where the kitchen flows into the oversized great room with exquisite pond views from every vantage point. The location is only 5 minutes from Route I-26, so you are a short ride to the airport, Boeing, Joint Base Charleston, the Air Force Base, the Naval Weapons Station, the new Volvo and Mercedes plants, the world-class beaches of Isle of Palms, Sullivan’s Island and Folly as well as historic downtown Charleston. This home can be yours for the BEST BARGAIN PRICE IN NORTH CHARLESTON!</a:t>
            </a:r>
            <a:endParaRPr lang="en-US" altLang="en-US" sz="1500" b="1" i="1" dirty="0">
              <a:latin typeface="Century Gothic" panose="020B0502020202020204" pitchFamily="34" charset="0"/>
            </a:endParaRPr>
          </a:p>
        </p:txBody>
      </p:sp>
      <p:sp>
        <p:nvSpPr>
          <p:cNvPr id="7" name="AutoShape 12"/>
          <p:cNvSpPr>
            <a:spLocks noChangeArrowheads="1"/>
          </p:cNvSpPr>
          <p:nvPr/>
        </p:nvSpPr>
        <p:spPr bwMode="auto">
          <a:xfrm>
            <a:off x="2717800" y="2744300"/>
            <a:ext cx="4405312"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i="1" dirty="0">
                <a:latin typeface="Century Gothic" panose="020B0502020202020204" pitchFamily="34" charset="0"/>
              </a:rPr>
              <a:t>BEST BARGAIN PRICE IN NORTH CHARLESTON!</a:t>
            </a: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latin typeface="Century Gothic" panose="020B0502020202020204" pitchFamily="34" charset="0"/>
              </a:rPr>
              <a:t>The Boulevard Company, LLC</a:t>
            </a:r>
            <a:br>
              <a:rPr lang="en-US" altLang="en-US" sz="1200" dirty="0">
                <a:latin typeface="Century Gothic" panose="020B0502020202020204" pitchFamily="34" charset="0"/>
              </a:rPr>
            </a:br>
            <a:r>
              <a:rPr lang="en-US" altLang="en-US" sz="1200" dirty="0">
                <a:latin typeface="Century Gothic" panose="020B0502020202020204" pitchFamily="34" charset="0"/>
              </a:rPr>
              <a:t>35 Broad Street</a:t>
            </a:r>
            <a:br>
              <a:rPr lang="en-US" altLang="en-US" sz="1200" dirty="0">
                <a:latin typeface="Century Gothic" panose="020B0502020202020204" pitchFamily="34" charset="0"/>
              </a:rPr>
            </a:br>
            <a:r>
              <a:rPr lang="en-US" altLang="en-US" sz="1200" dirty="0">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Century Gothic" panose="020B0502020202020204" pitchFamily="34" charset="0"/>
              </a:rPr>
              <a:t>Chip Walsh </a:t>
            </a:r>
            <a:endParaRPr kumimoji="0" lang="en-US" altLang="en-US" sz="2000" b="0" i="0" u="none" strike="noStrike" cap="none" normalizeH="0" baseline="0" dirty="0">
              <a:ln>
                <a:noFill/>
              </a:ln>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Century Gothic" panose="020B0502020202020204" pitchFamily="34" charset="0"/>
              </a:rPr>
              <a:t>chipwalsh@gmail.com</a:t>
            </a:r>
            <a:endParaRPr kumimoji="0" lang="en-US" altLang="en-US" sz="1800" b="0" i="0" u="none" strike="noStrike" cap="none" normalizeH="0" baseline="0" dirty="0">
              <a:ln>
                <a:noFill/>
              </a:ln>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171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2016-09-13T00:28:37Z</dcterms:created>
  <dcterms:modified xsi:type="dcterms:W3CDTF">2017-10-23T20:51:17Z</dcterms:modified>
</cp:coreProperties>
</file>