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5D"/>
    <a:srgbClr val="E15E2A"/>
    <a:srgbClr val="8EA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97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97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941">
                <a:solidFill>
                  <a:schemeClr val="tx1">
                    <a:tint val="75000"/>
                  </a:schemeClr>
                </a:solidFill>
              </a:defRPr>
            </a:lvl1pPr>
            <a:lvl2pPr marL="449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9901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3pPr>
            <a:lvl4pPr marL="1348516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4pPr>
            <a:lvl5pPr marL="1798021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5pPr>
            <a:lvl6pPr marL="2247527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6pPr>
            <a:lvl7pPr marL="2697032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7pPr>
            <a:lvl8pPr marL="314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8pPr>
            <a:lvl9pPr marL="3596043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177"/>
            </a:lvl1pPr>
            <a:lvl2pPr>
              <a:defRPr sz="2735"/>
            </a:lvl2pPr>
            <a:lvl3pPr>
              <a:defRPr sz="2382"/>
            </a:lvl3pPr>
            <a:lvl4pPr>
              <a:defRPr sz="1941"/>
            </a:lvl4pPr>
            <a:lvl5pPr>
              <a:defRPr sz="1941"/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177"/>
            </a:lvl1pPr>
            <a:lvl2pPr marL="449505" indent="0">
              <a:buNone/>
              <a:defRPr sz="2735"/>
            </a:lvl2pPr>
            <a:lvl3pPr marL="899010" indent="0">
              <a:buNone/>
              <a:defRPr sz="2382"/>
            </a:lvl3pPr>
            <a:lvl4pPr marL="1348516" indent="0">
              <a:buNone/>
              <a:defRPr sz="1941"/>
            </a:lvl4pPr>
            <a:lvl5pPr marL="1798021" indent="0">
              <a:buNone/>
              <a:defRPr sz="1941"/>
            </a:lvl5pPr>
            <a:lvl6pPr marL="2247527" indent="0">
              <a:buNone/>
              <a:defRPr sz="1941"/>
            </a:lvl6pPr>
            <a:lvl7pPr marL="2697032" indent="0">
              <a:buNone/>
              <a:defRPr sz="1941"/>
            </a:lvl7pPr>
            <a:lvl8pPr marL="3146538" indent="0">
              <a:buNone/>
              <a:defRPr sz="1941"/>
            </a:lvl8pPr>
            <a:lvl9pPr marL="3596043" indent="0">
              <a:buNone/>
              <a:defRPr sz="19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9010" rtl="0" eaLnBrk="1" latinLnBrk="0" hangingPunct="1">
        <a:spcBef>
          <a:spcPct val="0"/>
        </a:spcBef>
        <a:buNone/>
        <a:defRPr sz="43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29" indent="-337129" algn="l" defTabSz="899010" rtl="0" eaLnBrk="1" latinLnBrk="0" hangingPunct="1">
        <a:spcBef>
          <a:spcPct val="20000"/>
        </a:spcBef>
        <a:buFont typeface="Arial" pitchFamily="34" charset="0"/>
        <a:buChar char="•"/>
        <a:defRPr sz="3177" kern="1200">
          <a:solidFill>
            <a:schemeClr val="tx1"/>
          </a:solidFill>
          <a:latin typeface="+mn-lt"/>
          <a:ea typeface="+mn-ea"/>
          <a:cs typeface="+mn-cs"/>
        </a:defRPr>
      </a:lvl1pPr>
      <a:lvl2pPr marL="730446" indent="-280941" algn="l" defTabSz="899010" rtl="0" eaLnBrk="1" latinLnBrk="0" hangingPunct="1">
        <a:spcBef>
          <a:spcPct val="20000"/>
        </a:spcBef>
        <a:buFont typeface="Arial" pitchFamily="34" charset="0"/>
        <a:buChar char="–"/>
        <a:defRPr sz="2735" kern="1200">
          <a:solidFill>
            <a:schemeClr val="tx1"/>
          </a:solidFill>
          <a:latin typeface="+mn-lt"/>
          <a:ea typeface="+mn-ea"/>
          <a:cs typeface="+mn-cs"/>
        </a:defRPr>
      </a:lvl2pPr>
      <a:lvl3pPr marL="1123764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3pPr>
      <a:lvl4pPr marL="1573269" indent="-224753" algn="l" defTabSz="899010" rtl="0" eaLnBrk="1" latinLnBrk="0" hangingPunct="1">
        <a:spcBef>
          <a:spcPct val="20000"/>
        </a:spcBef>
        <a:buFont typeface="Arial" pitchFamily="34" charset="0"/>
        <a:buChar char="–"/>
        <a:defRPr sz="1941" kern="1200">
          <a:solidFill>
            <a:schemeClr val="tx1"/>
          </a:solidFill>
          <a:latin typeface="+mn-lt"/>
          <a:ea typeface="+mn-ea"/>
          <a:cs typeface="+mn-cs"/>
        </a:defRPr>
      </a:lvl4pPr>
      <a:lvl5pPr marL="2022774" indent="-224753" algn="l" defTabSz="899010" rtl="0" eaLnBrk="1" latinLnBrk="0" hangingPunct="1">
        <a:spcBef>
          <a:spcPct val="20000"/>
        </a:spcBef>
        <a:buFont typeface="Arial" pitchFamily="34" charset="0"/>
        <a:buChar char="»"/>
        <a:defRPr sz="1941" kern="1200">
          <a:solidFill>
            <a:schemeClr val="tx1"/>
          </a:solidFill>
          <a:latin typeface="+mn-lt"/>
          <a:ea typeface="+mn-ea"/>
          <a:cs typeface="+mn-cs"/>
        </a:defRPr>
      </a:lvl5pPr>
      <a:lvl6pPr marL="2472279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6pPr>
      <a:lvl7pPr marL="2921785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7pPr>
      <a:lvl8pPr marL="3371290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8pPr>
      <a:lvl9pPr marL="3820796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</a:extLst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92039"/>
            <a:ext cx="6858000" cy="2140670"/>
          </a:xfrm>
        </p:spPr>
        <p:txBody>
          <a:bodyPr anchor="ctr"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Fantastic END UNIT townhouse in Hunt Club with large downstairs Master Bedroom! A wide driveway, 1 car garage, and cute front porch welcome you to this wonderful home. Inside you'll find a separate dining room next to the foyer, a powder room, and the washer/dryer closet and spacious kitchen and living room all under a soaring two-story ceiling! The Master bedroom features a tray ceiling and the Master bathroom has dual vanities, a large shower, and big walk-in closet. Upstairs you'll find two additional bedrooms, a guest bathroom, and a bonus room/loft overlooking the living room. This unit and townhouse community are a fantastic find so come see this beautiful home today before it's gone!</a:t>
            </a:r>
          </a:p>
        </p:txBody>
      </p:sp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941" y="8135469"/>
            <a:ext cx="806824" cy="80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5" y="8182535"/>
            <a:ext cx="1440233" cy="71269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7543799" y="30479"/>
            <a:ext cx="4480065" cy="3276600"/>
          </a:xfrm>
          <a:prstGeom prst="rect">
            <a:avLst/>
          </a:prstGeom>
          <a:gradFill>
            <a:gsLst>
              <a:gs pos="10000">
                <a:schemeClr val="accent1"/>
              </a:gs>
              <a:gs pos="0">
                <a:schemeClr val="accent1"/>
              </a:gs>
              <a:gs pos="42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1138 Waterfront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58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Hidden Lakes ~ Mt Pleasant ~ MLS# 16000069 ~ $765,000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8085263"/>
            <a:ext cx="6858000" cy="9072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118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Mark Macpherson</a:t>
            </a:r>
          </a:p>
          <a:p>
            <a:pPr algn="ctr"/>
            <a:br>
              <a:rPr lang="en-US" sz="1059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059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mark@beachbreak-properties.com</a:t>
            </a:r>
          </a:p>
          <a:p>
            <a:pPr algn="ctr"/>
            <a:r>
              <a:rPr lang="en-US" sz="1059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843.367.5640 Mobile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-1949823" y="7344773"/>
            <a:ext cx="1789272" cy="255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9" dirty="0"/>
              <a:t>The Boulevard Company, LLC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114" y="8135469"/>
            <a:ext cx="878365" cy="80682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0000"/>
              </a:prst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1" y="2731294"/>
            <a:ext cx="685799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829 </a:t>
            </a:r>
            <a:r>
              <a:rPr lang="en-US" sz="2000" b="1" dirty="0" err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Bibury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Court</a:t>
            </a:r>
          </a:p>
          <a:p>
            <a:pPr algn="ctr"/>
            <a:r>
              <a:rPr lang="en-US" sz="18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29414</a:t>
            </a:r>
          </a:p>
          <a:p>
            <a:pPr algn="ctr"/>
            <a:r>
              <a:rPr lang="en-US" sz="18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17018436</a:t>
            </a:r>
          </a:p>
          <a:p>
            <a:pPr algn="ctr"/>
            <a:r>
              <a:rPr lang="en-US" sz="18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$239,900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D8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End Unit In Hunt Club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353" y="4114799"/>
            <a:ext cx="548097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819" y="4114799"/>
            <a:ext cx="1244424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378" y="4114801"/>
            <a:ext cx="1244422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5" y="4114800"/>
            <a:ext cx="1244422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793" y="4114799"/>
            <a:ext cx="1244424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556" y="7032711"/>
            <a:ext cx="16363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707" y="7032711"/>
            <a:ext cx="607054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518" y="7032711"/>
            <a:ext cx="1378282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4" y="7032711"/>
            <a:ext cx="607054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855" y="7032711"/>
            <a:ext cx="146494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6" name="Group 5"/>
          <p:cNvGrpSpPr/>
          <p:nvPr/>
        </p:nvGrpSpPr>
        <p:grpSpPr>
          <a:xfrm>
            <a:off x="307112" y="685800"/>
            <a:ext cx="6243776" cy="1914908"/>
            <a:chOff x="381000" y="746162"/>
            <a:chExt cx="6243776" cy="1914908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746162"/>
              <a:ext cx="2886355" cy="191490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8422" y="746162"/>
              <a:ext cx="2886354" cy="191490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33" name="Picture 3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586" y="4114799"/>
            <a:ext cx="548097" cy="777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44" y="7032711"/>
            <a:ext cx="60705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168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 Price</cp:lastModifiedBy>
  <cp:revision>30</cp:revision>
  <dcterms:created xsi:type="dcterms:W3CDTF">2006-08-16T00:00:00Z</dcterms:created>
  <dcterms:modified xsi:type="dcterms:W3CDTF">2017-07-13T11:36:51Z</dcterms:modified>
</cp:coreProperties>
</file>