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7" d="100"/>
          <a:sy n="47" d="100"/>
        </p:scale>
        <p:origin x="224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87BD2-079C-4EE9-A540-83B3FE7E79BA}" type="datetimeFigureOut">
              <a:rPr lang="en-US" smtClean="0"/>
              <a:t>2/1/2018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3DD48-4707-442F-9460-CED506519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1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87BD2-079C-4EE9-A540-83B3FE7E79BA}" type="datetimeFigureOut">
              <a:rPr lang="en-US" smtClean="0"/>
              <a:t>2/1/2018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3DD48-4707-442F-9460-CED506519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384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87BD2-079C-4EE9-A540-83B3FE7E79BA}" type="datetimeFigureOut">
              <a:rPr lang="en-US" smtClean="0"/>
              <a:t>2/1/2018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3DD48-4707-442F-9460-CED506519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619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87BD2-079C-4EE9-A540-83B3FE7E79BA}" type="datetimeFigureOut">
              <a:rPr lang="en-US" smtClean="0"/>
              <a:t>2/1/2018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3DD48-4707-442F-9460-CED506519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374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87BD2-079C-4EE9-A540-83B3FE7E79BA}" type="datetimeFigureOut">
              <a:rPr lang="en-US" smtClean="0"/>
              <a:t>2/1/2018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3DD48-4707-442F-9460-CED506519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389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87BD2-079C-4EE9-A540-83B3FE7E79BA}" type="datetimeFigureOut">
              <a:rPr lang="en-US" smtClean="0"/>
              <a:t>2/1/2018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3DD48-4707-442F-9460-CED506519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917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87BD2-079C-4EE9-A540-83B3FE7E79BA}" type="datetimeFigureOut">
              <a:rPr lang="en-US" smtClean="0"/>
              <a:t>2/1/2018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3DD48-4707-442F-9460-CED506519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148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87BD2-079C-4EE9-A540-83B3FE7E79BA}" type="datetimeFigureOut">
              <a:rPr lang="en-US" smtClean="0"/>
              <a:t>2/1/2018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3DD48-4707-442F-9460-CED506519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414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87BD2-079C-4EE9-A540-83B3FE7E79BA}" type="datetimeFigureOut">
              <a:rPr lang="en-US" smtClean="0"/>
              <a:t>2/1/2018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3DD48-4707-442F-9460-CED506519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1886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87BD2-079C-4EE9-A540-83B3FE7E79BA}" type="datetimeFigureOut">
              <a:rPr lang="en-US" smtClean="0"/>
              <a:t>2/1/2018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3DD48-4707-442F-9460-CED506519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910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87BD2-079C-4EE9-A540-83B3FE7E79BA}" type="datetimeFigureOut">
              <a:rPr lang="en-US" smtClean="0"/>
              <a:t>2/1/2018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3DD48-4707-442F-9460-CED506519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925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B87BD2-079C-4EE9-A540-83B3FE7E79BA}" type="datetimeFigureOut">
              <a:rPr lang="en-US" smtClean="0"/>
              <a:t>2/1/2018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83DD48-4707-442F-9460-CED506519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391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31108" y="735825"/>
            <a:ext cx="4910182" cy="6876172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0" y="8977639"/>
            <a:ext cx="7772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Greg Gelber</a:t>
            </a: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(843) 494-2354</a:t>
            </a: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greg.gelber@agentownedrealty.com</a:t>
            </a:r>
            <a:endParaRPr kumimoji="0" lang="en-US" altLang="en-US" sz="100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8446" y="9122993"/>
            <a:ext cx="563335" cy="623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88628" y="9187702"/>
            <a:ext cx="905325" cy="414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1" y="9802131"/>
            <a:ext cx="7772399" cy="249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05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AgentOwned Charleston Group | 902 Savannah Hwy | Charleston, SC 29407-7802</a:t>
            </a:r>
            <a:endParaRPr kumimoji="0" lang="en-US" altLang="en-US" sz="140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101600" y="60744"/>
            <a:ext cx="7975601" cy="475196"/>
          </a:xfrm>
          <a:prstGeom prst="rect">
            <a:avLst/>
          </a:prstGeom>
          <a:solidFill>
            <a:schemeClr val="tx2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2400" b="1" i="1" dirty="0">
                <a:ln w="0">
                  <a:noFill/>
                </a:ln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Downtown Fixer-Upper Coming Soon…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6648885"/>
            <a:ext cx="7772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b="1" dirty="0">
                <a:ln w="0">
                  <a:noFill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82 Sans Souci Street</a:t>
            </a:r>
          </a:p>
          <a:p>
            <a:pPr algn="ctr"/>
            <a:r>
              <a:rPr lang="fr-FR" sz="2400" b="1" dirty="0">
                <a:ln w="0">
                  <a:noFill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Charleston, SC 29403 </a:t>
            </a:r>
            <a:endParaRPr lang="en-US" dirty="0">
              <a:ln w="0">
                <a:noFill/>
              </a:ln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 rot="19225153">
            <a:off x="-6043837" y="2857475"/>
            <a:ext cx="602079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0" dirty="0">
                <a:ln w="0">
                  <a:solidFill>
                    <a:schemeClr val="tx1"/>
                  </a:solidFill>
                </a:ln>
                <a:noFill/>
                <a:latin typeface="Stencil" panose="040409050D0802020404" pitchFamily="82" charset="0"/>
              </a:rPr>
              <a:t>DRAFT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0" y="7653578"/>
            <a:ext cx="7772400" cy="1050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Bed/1 Bath | 1,168 </a:t>
            </a:r>
            <a:r>
              <a:rPr lang="en-US" altLang="en-US" sz="16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Sq</a:t>
            </a:r>
            <a:r>
              <a:rPr lang="en-US" altLang="en-US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Ft </a:t>
            </a: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0.11 Acre Lot</a:t>
            </a: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 Price Will Be $350,000</a:t>
            </a:r>
            <a:endParaRPr kumimoji="0" lang="en-US" altLang="en-US" sz="16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18931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176</TotalTime>
  <Words>49</Words>
  <Application>Microsoft Office PowerPoint</Application>
  <PresentationFormat>Custom</PresentationFormat>
  <Paragraphs>11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Stencil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A. Thomas Price</dc:creator>
  <cp:lastModifiedBy>A. Thomas Price</cp:lastModifiedBy>
  <cp:revision>32</cp:revision>
  <dcterms:created xsi:type="dcterms:W3CDTF">2016-10-21T14:02:21Z</dcterms:created>
  <dcterms:modified xsi:type="dcterms:W3CDTF">2018-02-01T21:00:39Z</dcterms:modified>
</cp:coreProperties>
</file>