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1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david@seaydevelopment.com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hyperlink" Target="http://www.seaydevelopmen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North Charleston Office for Sale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432" y="686024"/>
            <a:ext cx="4672587" cy="350444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10" y="4190465"/>
            <a:ext cx="5214830" cy="3720627"/>
          </a:xfrm>
          <a:noFill/>
        </p:spPr>
        <p:txBody>
          <a:bodyPr anchor="ctr">
            <a:normAutofit lnSpcReduction="10000"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8310 Rivers Ave, Unit D</a:t>
            </a:r>
          </a:p>
          <a:p>
            <a:r>
              <a:rPr lang="en-US" sz="28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N Charleston, SC 29406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OFFICE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An amazing opportunity to get into business quickly. Formerly a dental office, this space could continue as a dental/medical office or easily be an office use. A video of the space exists, but you may also see the attached photos. A very busy area of Rivers Avenue, this property has easy access, signage and is a ground floor layout that has a waiting area, reception, three offices, a lab and a restroom.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668" y="686025"/>
            <a:ext cx="2203704" cy="165277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668" y="6241011"/>
            <a:ext cx="2203704" cy="165277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668" y="2537687"/>
            <a:ext cx="2203704" cy="165277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833097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#29977966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Typical SF / Floor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964 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Property Visibility: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Excellent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Submarket/Township: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32 - </a:t>
                      </a:r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N.Chas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./Summerville outside I-526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Zoning: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CC - Community Commercial District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Site Description: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Level, surface parking. (Shared)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Year Built: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1981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Charleston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485-00-00-092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8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9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668" y="4389349"/>
            <a:ext cx="2203704" cy="165277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183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North Charleston Office for Sale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28</cp:revision>
  <dcterms:created xsi:type="dcterms:W3CDTF">2006-08-16T00:00:00Z</dcterms:created>
  <dcterms:modified xsi:type="dcterms:W3CDTF">2017-01-05T16:54:02Z</dcterms:modified>
</cp:coreProperties>
</file>