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336" y="-48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gif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://www.agentownedrealty.com/" TargetMode="External"/><Relationship Id="rId4" Type="http://schemas.openxmlformats.org/officeDocument/2006/relationships/hyperlink" Target="mailto:hillaryjones67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476399"/>
            <a:ext cx="7772400" cy="481387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000" y="9025788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231447"/>
            <a:ext cx="7746999" cy="1054329"/>
          </a:xfrm>
        </p:spPr>
        <p:txBody>
          <a:bodyPr anchor="t">
            <a:no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8317 Wild Indigo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Indigo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Fields - North Charleston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16002793 - $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96,600</a:t>
            </a:r>
            <a:endParaRPr lang="en-US" sz="11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85777"/>
            <a:ext cx="7772399" cy="1882306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Looking for a sweet marsh front lot close to everything? This is it! </a:t>
            </a:r>
            <a:endParaRPr lang="en-US" sz="1600" b="1" i="1" dirty="0" smtClean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nature lovers paradise. Beautiful views of the marsh...you can smell the salt air and enjoy a private retreat and your own paradise. This is a high and dry lot in an upscale section of Indigo Fields.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Close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to Bosch, Boeing, shopping and in award winning Dorchester 2 school district.</a:t>
            </a:r>
          </a:p>
        </p:txBody>
      </p:sp>
      <p:sp>
        <p:nvSpPr>
          <p:cNvPr id="6" name="Rectangle 5"/>
          <p:cNvSpPr/>
          <p:nvPr/>
        </p:nvSpPr>
        <p:spPr>
          <a:xfrm>
            <a:off x="5076190" y="8937248"/>
            <a:ext cx="254381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Hillary Jones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843-709-4666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dirty="0">
                <a:latin typeface="Georgia" panose="02040502050405020303" pitchFamily="18" charset="0"/>
                <a:hlinkClick r:id="rId4"/>
              </a:rPr>
              <a:t>hillaryjones67@gmail.com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www.agentownedrealty.com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| 1800 Old Trolley Rd | Summerville, SC 29485</a:t>
            </a:r>
            <a:endParaRPr lang="en-US" sz="10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10" name="Down Ribbon 9"/>
          <p:cNvSpPr/>
          <p:nvPr/>
        </p:nvSpPr>
        <p:spPr>
          <a:xfrm>
            <a:off x="185251" y="-1181101"/>
            <a:ext cx="7376497" cy="996314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Open House Lunch ~ </a:t>
            </a:r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Friday, Oct 3 from 11 </a:t>
            </a:r>
            <a:r>
              <a:rPr lang="en-US" sz="24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- 1</a:t>
            </a:r>
          </a:p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Handyman Special… Bring </a:t>
            </a:r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your hard </a:t>
            </a:r>
            <a:r>
              <a:rPr lang="en-US" sz="24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hats!</a:t>
            </a:r>
            <a:endParaRPr lang="en-US" sz="2400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81199" y="-108376"/>
            <a:ext cx="381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Marshfront</a:t>
            </a:r>
            <a:r>
              <a:rPr lang="en-US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! Price Reduced!</a:t>
            </a:r>
            <a:endParaRPr lang="en-US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9279" y="7239000"/>
            <a:ext cx="2037042" cy="1527781"/>
          </a:xfrm>
          <a:prstGeom prst="rect">
            <a:avLst/>
          </a:prstGeom>
          <a:ln>
            <a:noFill/>
          </a:ln>
          <a:effectLst>
            <a:outerShdw blurRad="63500" sx="103000" sy="103000" algn="ctr" rotWithShape="0">
              <a:prstClr val="black">
                <a:alpha val="6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679" y="7239000"/>
            <a:ext cx="2037042" cy="1527781"/>
          </a:xfrm>
          <a:prstGeom prst="rect">
            <a:avLst/>
          </a:prstGeom>
          <a:ln>
            <a:noFill/>
          </a:ln>
          <a:effectLst>
            <a:outerShdw blurRad="63500" sx="103000" sy="103000" algn="ctr" rotWithShape="0">
              <a:prstClr val="black">
                <a:alpha val="6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4979" y="7239000"/>
            <a:ext cx="2037042" cy="1527781"/>
          </a:xfrm>
          <a:prstGeom prst="rect">
            <a:avLst/>
          </a:prstGeom>
          <a:ln>
            <a:noFill/>
          </a:ln>
          <a:effectLst>
            <a:outerShdw blurRad="63500" sx="103000" sy="103000" algn="ctr" rotWithShape="0">
              <a:prstClr val="black">
                <a:alpha val="6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116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8317 Wild Indigo Indigo Fields - North Charleston MLS# 16002793 - $96,600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2016-05-12T17:44:34Z</dcterms:modified>
</cp:coreProperties>
</file>