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238" y="-1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7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4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5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3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8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1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2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4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93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5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82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5B3F2-7F9D-49E6-AC56-04D3B8C00B00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4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8">
            <a:extLst>
              <a:ext uri="{FF2B5EF4-FFF2-40B4-BE49-F238E27FC236}">
                <a16:creationId xmlns:a16="http://schemas.microsoft.com/office/drawing/2014/main" id="{87FE56F7-8A20-45D4-9E3E-D70B783466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32" b="16867"/>
          <a:stretch/>
        </p:blipFill>
        <p:spPr bwMode="auto">
          <a:xfrm>
            <a:off x="5486400" y="3515725"/>
            <a:ext cx="2743200" cy="1967535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8">
            <a:extLst>
              <a:ext uri="{FF2B5EF4-FFF2-40B4-BE49-F238E27FC236}">
                <a16:creationId xmlns:a16="http://schemas.microsoft.com/office/drawing/2014/main" id="{4A8FD1BE-B770-0A50-A2DF-1D715BE68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86400" y="0"/>
            <a:ext cx="2743200" cy="1803207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>
            <a:extLst>
              <a:ext uri="{FF2B5EF4-FFF2-40B4-BE49-F238E27FC236}">
                <a16:creationId xmlns:a16="http://schemas.microsoft.com/office/drawing/2014/main" id="{F91F6C34-9B32-47A0-9F44-A184A7F3C0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86400" y="1771824"/>
            <a:ext cx="2743200" cy="1775285"/>
          </a:xfrm>
          <a:prstGeom prst="rect">
            <a:avLst/>
          </a:prstGeom>
          <a:ln w="127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6A16CFE4-893A-453B-8E60-F9D0D1AF5B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0" r="10055"/>
          <a:stretch/>
        </p:blipFill>
        <p:spPr bwMode="auto">
          <a:xfrm>
            <a:off x="-155449" y="0"/>
            <a:ext cx="5623560" cy="5180079"/>
          </a:xfrm>
          <a:prstGeom prst="rect">
            <a:avLst/>
          </a:prstGeom>
          <a:ln w="254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>
            <a:extLst>
              <a:ext uri="{FF2B5EF4-FFF2-40B4-BE49-F238E27FC236}">
                <a16:creationId xmlns:a16="http://schemas.microsoft.com/office/drawing/2014/main" id="{560D189E-709A-453E-A362-3D676D486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09580"/>
            <a:ext cx="8229600" cy="364356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BOM buyer decided home too small * here is a new construction home with all of the bells and whistles plus an elevator that was specifically built for the owner *lowest priced home in KR *Gorgeous details and finishes * 3 bedroom, 3 1/2 bath, 2264sqft home with the Navigator floor plan where the master suite is on one side of the home and the bedrooms 2 &amp; 3 are on the other side with open space in between plus 694 </a:t>
            </a:r>
            <a:r>
              <a:rPr lang="en-US" altLang="en-US" sz="1100" dirty="0" err="1">
                <a:solidFill>
                  <a:schemeClr val="bg1"/>
                </a:solidFill>
                <a:latin typeface="Malgun Gothic Semilight" panose="020B0502040204020203" pitchFamily="34" charset="-128"/>
              </a:rPr>
              <a:t>sqft</a:t>
            </a:r>
            <a:r>
              <a:rPr lang="en-US" altLang="en-US" sz="11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 of decks and porches * you can choose to enter the home via the front stairs or pull into the 2 car garage and access the elevator which will probably be your choice especially when returning from those shopping trips * as you enter the home you will walk down a hallway that has plank siding and opens onto the large living space that offers a gas burning fireplace, lots of windows and doors for natural light * you will not be "lost in the kitchen" and away from guests with this floor plan * spacious kitchen with center island/ breakfast bar and a farmhouse sink * all of the appliances are stainless steel and upgraded * Jenn-Aire 36 inch, dual fuel range, dishwasher, built in microwave * lots of storage in the upgraded cabinets and granite countertops * the master bedroom is at one entire end of the home with walk-in closet, large bath with free standing tub and shower * the secondary bedrooms are on the other side of the home and are generous in size with their own ensuite bath * the powder room with pedestal is off the great room * floor coverings are hardwood and tile * 12 foot ceilings * upgraded fixtures and cabinet pulls throughout * the home has porches on the front and the rear of the home * there is a 2 car garage with door openers and lots of additional storage * one of few one-story floor plans, and the added convenience of an elevator this home is truly meant for easy living * Built with outdoor living in mind, the Navigator is coastal elegance at its finest * The wide-open living space is perfect for entertaining and provides the perfect seamless home for indoor/outdoor living * Kiawah River prides itself on open-space preservation, green building principles and responsible management practices to create a community that is truly respectful of this magnificent natural setting, the natural systems that shape its landscape, and to preserving it for future generations * PLEASE be sure to look under the documents tab for a detailed list of all of the features and upgrades in this wonderful home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6807BF84-8E9D-406D-AEA5-C7FF2B7C2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86863"/>
            <a:ext cx="3863163" cy="871537"/>
          </a:xfrm>
          <a:prstGeom prst="rect">
            <a:avLst/>
          </a:prstGeom>
          <a:solidFill>
            <a:schemeClr val="tx1"/>
          </a:solidFill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Kara Delpino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(843) 860-4166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kara@hbrtwn.com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www.karadelpino.com</a:t>
            </a:r>
            <a:endParaRPr lang="en-US" altLang="en-US" sz="20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6A9FB588-1183-4257-AB91-F68BD5F1A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174"/>
            <a:ext cx="5433029" cy="120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FF">
                        <a:alpha val="0"/>
                      </a:srgbClr>
                    </a:gs>
                    <a:gs pos="100000">
                      <a:srgbClr val="FFFFFF"/>
                    </a:gs>
                  </a:gsLst>
                  <a:lin ang="16200000" scaled="1"/>
                </a:gra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rPr>
              <a:t>BOM DUE TO NO-FAULT OF THE SELLER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rPr>
              <a:t>HUGE PRICE REDUCTION IN STUNNING KIAWAH RIVER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chemeClr val="accent1">
                    <a:lumMod val="75000"/>
                  </a:schemeClr>
                </a:solidFill>
                <a:latin typeface="Futura Md BT" panose="020B0602020204020303" pitchFamily="34" charset="0"/>
              </a:rPr>
              <a:t>ONE FLOOR WITH ELEVATOR, AND ALL DESIGNER DETAILS!</a:t>
            </a: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A636FAEC-285E-4943-9FA7-AE4B554B3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6440" y="9186863"/>
            <a:ext cx="3863160" cy="871537"/>
          </a:xfrm>
          <a:prstGeom prst="rect">
            <a:avLst/>
          </a:prstGeom>
          <a:solidFill>
            <a:schemeClr val="tx1"/>
          </a:solidFill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Harbourtowne Real Estate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672 Marina Drive, Ste 110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bg1"/>
                </a:solidFill>
                <a:latin typeface="Malgun Gothic Semilight" panose="020B0502040204020203" pitchFamily="34" charset="-128"/>
              </a:rPr>
              <a:t>Daniel Island, SC 29492</a:t>
            </a:r>
            <a:endParaRPr lang="en-US" altLang="en-US" sz="20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39" name="Picture 15">
            <a:extLst>
              <a:ext uri="{FF2B5EF4-FFF2-40B4-BE49-F238E27FC236}">
                <a16:creationId xmlns:a16="http://schemas.microsoft.com/office/drawing/2014/main" id="{E4F66C82-89E1-46EE-9301-89EB31BD1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89" y="9185275"/>
            <a:ext cx="1165225" cy="8731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4" name="Text Box 3">
            <a:extLst>
              <a:ext uri="{FF2B5EF4-FFF2-40B4-BE49-F238E27FC236}">
                <a16:creationId xmlns:a16="http://schemas.microsoft.com/office/drawing/2014/main" id="{94D81DE4-9428-4E09-8261-DFE71E19C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4601102"/>
            <a:ext cx="5468112" cy="8821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Futura Lt BT" panose="020B0402020204020303" pitchFamily="34" charset="0"/>
              </a:rPr>
              <a:t>8334 Jack Island Drive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en-US" sz="1600" dirty="0" err="1">
                <a:latin typeface="Futura Lt BT" panose="020B0402020204020303" pitchFamily="34" charset="0"/>
              </a:rPr>
              <a:t>Kiawah</a:t>
            </a:r>
            <a:r>
              <a:rPr lang="fr-FR" altLang="en-US" sz="1600" dirty="0">
                <a:latin typeface="Futura Lt BT" panose="020B0402020204020303" pitchFamily="34" charset="0"/>
              </a:rPr>
              <a:t> River | Johns Island, SC 29455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en-US" sz="1600" dirty="0">
                <a:latin typeface="Futura Lt BT" panose="020B0402020204020303" pitchFamily="34" charset="0"/>
              </a:rPr>
              <a:t>MLS# 24000255 | $1,399,000</a:t>
            </a:r>
          </a:p>
        </p:txBody>
      </p:sp>
    </p:spTree>
    <p:extLst>
      <p:ext uri="{BB962C8B-B14F-4D97-AF65-F5344CB8AC3E}">
        <p14:creationId xmlns:p14="http://schemas.microsoft.com/office/powerpoint/2010/main" val="349560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536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Malgun Gothic Semilight</vt:lpstr>
      <vt:lpstr>Arial</vt:lpstr>
      <vt:lpstr>Calibri</vt:lpstr>
      <vt:lpstr>Calibri Light</vt:lpstr>
      <vt:lpstr>Futura Lt BT</vt:lpstr>
      <vt:lpstr>Futura Md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20</cp:revision>
  <dcterms:created xsi:type="dcterms:W3CDTF">2019-03-05T13:24:43Z</dcterms:created>
  <dcterms:modified xsi:type="dcterms:W3CDTF">2024-03-25T13:19:14Z</dcterms:modified>
</cp:coreProperties>
</file>