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46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fh@hartnettrealty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746" y="-2101"/>
            <a:ext cx="5493654" cy="41202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" y="-2101"/>
            <a:ext cx="4564749" cy="2058139"/>
          </a:xfrm>
        </p:spPr>
        <p:txBody>
          <a:bodyPr anchor="t"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Price Reduced $6,000</a:t>
            </a:r>
            <a:b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</a:b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+</a:t>
            </a:r>
            <a:b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</a:b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New Landscaping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ECODE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" y="4267200"/>
            <a:ext cx="10058404" cy="2514600"/>
          </a:xfrm>
        </p:spPr>
        <p:txBody>
          <a:bodyPr numCol="2" anchor="ctr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Freshly painted inside and out.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New </a:t>
            </a:r>
            <a:r>
              <a:rPr lang="en-US" sz="2400" dirty="0">
                <a:solidFill>
                  <a:schemeClr val="tx1"/>
                </a:solidFill>
              </a:rPr>
              <a:t>floor in kitchen, large screened patio at rear of </a:t>
            </a:r>
            <a:r>
              <a:rPr lang="en-US" sz="2400" dirty="0" smtClean="0">
                <a:solidFill>
                  <a:schemeClr val="tx1"/>
                </a:solidFill>
              </a:rPr>
              <a:t>house.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Ceiling </a:t>
            </a:r>
            <a:r>
              <a:rPr lang="en-US" sz="2400" dirty="0">
                <a:solidFill>
                  <a:schemeClr val="tx1"/>
                </a:solidFill>
              </a:rPr>
              <a:t>fans in master bedroom and other </a:t>
            </a:r>
            <a:r>
              <a:rPr lang="en-US" sz="2400" dirty="0" smtClean="0">
                <a:solidFill>
                  <a:schemeClr val="tx1"/>
                </a:solidFill>
              </a:rPr>
              <a:t>bedroom.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Fenced </a:t>
            </a:r>
            <a:r>
              <a:rPr lang="en-US" sz="2400" dirty="0">
                <a:solidFill>
                  <a:schemeClr val="tx1"/>
                </a:solidFill>
              </a:rPr>
              <a:t>rear yard with nice </a:t>
            </a:r>
            <a:r>
              <a:rPr lang="en-US" sz="2400" dirty="0" smtClean="0">
                <a:solidFill>
                  <a:schemeClr val="tx1"/>
                </a:solidFill>
              </a:rPr>
              <a:t>trees.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Good </a:t>
            </a:r>
            <a:r>
              <a:rPr lang="en-US" sz="2400" dirty="0">
                <a:solidFill>
                  <a:schemeClr val="tx1"/>
                </a:solidFill>
              </a:rPr>
              <a:t>starter home for single or young </a:t>
            </a:r>
            <a:r>
              <a:rPr lang="en-US" sz="2400" dirty="0" smtClean="0">
                <a:solidFill>
                  <a:schemeClr val="tx1"/>
                </a:solidFill>
              </a:rPr>
              <a:t>family.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Easy </a:t>
            </a:r>
            <a:r>
              <a:rPr lang="en-US" sz="2400" dirty="0">
                <a:solidFill>
                  <a:schemeClr val="tx1"/>
                </a:solidFill>
              </a:rPr>
              <a:t>access to James Island Connector.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6930859"/>
            <a:ext cx="10058399" cy="841541"/>
          </a:xfrm>
          <a:prstGeom prst="rect">
            <a:avLst/>
          </a:prstGeom>
        </p:spPr>
        <p:txBody>
          <a:bodyPr wrap="square" lIns="101882" tIns="50941" rIns="101882" bIns="50941">
            <a:spAutoFit/>
          </a:bodyPr>
          <a:lstStyle/>
          <a:p>
            <a:pPr algn="ctr"/>
            <a:r>
              <a:rPr lang="en-US" b="1" dirty="0"/>
              <a:t>Thomas </a:t>
            </a:r>
            <a:r>
              <a:rPr lang="en-US" b="1" dirty="0" smtClean="0"/>
              <a:t>F Hartnett</a:t>
            </a:r>
            <a:endParaRPr lang="en-US" b="1" dirty="0"/>
          </a:p>
          <a:p>
            <a:pPr algn="ctr"/>
            <a:r>
              <a:rPr lang="en-US" sz="1400" dirty="0"/>
              <a:t>Hartnett Realty Co., Inc</a:t>
            </a:r>
            <a:r>
              <a:rPr lang="en-US" sz="1400" dirty="0" smtClean="0"/>
              <a:t>. | 134 </a:t>
            </a:r>
            <a:r>
              <a:rPr lang="en-US" sz="1400" dirty="0"/>
              <a:t>Meeting St, Chas, SC 29401</a:t>
            </a:r>
          </a:p>
          <a:p>
            <a:pPr algn="ctr"/>
            <a:r>
              <a:rPr lang="en-US" sz="1400" dirty="0" smtClean="0">
                <a:hlinkClick r:id="rId3"/>
              </a:rPr>
              <a:t>tfh@hartnettrealty.com</a:t>
            </a:r>
            <a:r>
              <a:rPr lang="en-US" sz="1400" dirty="0" smtClean="0"/>
              <a:t> </a:t>
            </a:r>
            <a:r>
              <a:rPr lang="en-US" sz="1400" dirty="0" smtClean="0"/>
              <a:t>| </a:t>
            </a:r>
            <a:r>
              <a:rPr lang="en-US" sz="1400" dirty="0" smtClean="0"/>
              <a:t>(</a:t>
            </a:r>
            <a:r>
              <a:rPr lang="en-US" sz="1400" dirty="0"/>
              <a:t>843) 723-7222 Office | (843) </a:t>
            </a:r>
            <a:r>
              <a:rPr lang="en-US" sz="1400" dirty="0" smtClean="0"/>
              <a:t>729-7222 </a:t>
            </a:r>
            <a:r>
              <a:rPr lang="en-US" sz="1400" dirty="0" smtClean="0"/>
              <a:t>Mobile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1" y="2363815"/>
            <a:ext cx="45647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834 Dills Bluff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Road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Lawton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Bluff</a:t>
            </a:r>
          </a:p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Charleston, SC 29412</a:t>
            </a:r>
          </a:p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15030332</a:t>
            </a:r>
          </a:p>
          <a:p>
            <a:pPr algn="ctr"/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$223,900</a:t>
            </a:r>
            <a:endParaRPr lang="en-US" sz="1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080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 DECODE</vt:lpstr>
      <vt:lpstr>Arial</vt:lpstr>
      <vt:lpstr>Calibri</vt:lpstr>
      <vt:lpstr>Wingdings</vt:lpstr>
      <vt:lpstr>Office Theme</vt:lpstr>
      <vt:lpstr>Price Reduced $6,000 + New Landscaping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Reduced - Motivated Seller</dc:title>
  <dc:creator>CVH360</dc:creator>
  <cp:lastModifiedBy>A. Thomas Price</cp:lastModifiedBy>
  <cp:revision>12</cp:revision>
  <dcterms:created xsi:type="dcterms:W3CDTF">2006-08-16T00:00:00Z</dcterms:created>
  <dcterms:modified xsi:type="dcterms:W3CDTF">2016-03-07T23:27:17Z</dcterms:modified>
</cp:coreProperties>
</file>