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76" y="4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7315198" cy="488358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historic home, located in the heart of the idyllic Old Village, has undergone spacious additions and impeccable renovations! Nothing has been spared and it is in move-in condition at a compelling price!! 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The open floor-plan, gleaming heart pine floors, white V groove wooden walls, downstairs master bedroom and bath with a huge zero entry marble and glass shower, large screened porch overlooking a large patio and a very private and low maintenance back yard, three separate gathering areas, all adding up to be the perfect blend of unique charm and cutting-edge design. 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Of note, the location of this home is in close proximity for walking kids to school, walking to the gym, tennis courts, the trendy shops and restaurants, and the iconic Old Bridge!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endParaRPr lang="en-US" sz="90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</a:t>
            </a:r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8502" y="-1061139"/>
            <a:ext cx="731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Price Reduced </a:t>
            </a:r>
          </a:p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in the Old Village!</a:t>
            </a:r>
            <a:endParaRPr lang="en-US" sz="1800" b="1" i="1" dirty="0">
              <a:ln w="31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835 Pitt Street</a:t>
            </a:r>
            <a:br>
              <a:rPr lang="en-US" sz="2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Old Village ~ Mount Pleasant, SC 29464 ~ MLS# 18003410 ~ $999,000</a:t>
            </a:r>
          </a:p>
        </p:txBody>
      </p:sp>
      <p:sp>
        <p:nvSpPr>
          <p:cNvPr id="5" name="Diagonal Stripe 4"/>
          <p:cNvSpPr/>
          <p:nvPr/>
        </p:nvSpPr>
        <p:spPr>
          <a:xfrm>
            <a:off x="-11858" y="-1"/>
            <a:ext cx="2221658" cy="2252385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-376297" y="419516"/>
            <a:ext cx="245451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Price Reduced </a:t>
            </a:r>
          </a:p>
          <a:p>
            <a:pPr algn="ct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Well Below Appraisal</a:t>
            </a:r>
          </a:p>
          <a:p>
            <a:pPr algn="ctr"/>
            <a:r>
              <a:rPr lang="en-US" sz="1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Sunday 1-3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064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050"/>
            <a:ext cx="1367379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5829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440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468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832" y="7933401"/>
            <a:ext cx="1365479" cy="911585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599" y="5950637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923" y="6942652"/>
            <a:ext cx="1365297" cy="91019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410</TotalTime>
  <Words>206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835 Pitt Street Old Village ~ Mount Pleasant, SC 29464 ~ MLS# 18003410 ~ $999,000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71</cp:revision>
  <dcterms:created xsi:type="dcterms:W3CDTF">2006-08-16T00:00:00Z</dcterms:created>
  <dcterms:modified xsi:type="dcterms:W3CDTF">2018-06-08T21:14:08Z</dcterms:modified>
</cp:coreProperties>
</file>