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524" y="-1260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hyperlink" Target="http://www.jenkinsonandmoore.com/" TargetMode="External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0"/>
            <a:ext cx="7315198" cy="488358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902" y="4958467"/>
            <a:ext cx="4418446" cy="3893251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This historic home, located in the heart of the idyllic Old Village, has undergone spacious additions and impeccable renovations! Nothing has been spared and it is in move-in condition at a compelling price!! 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The open floor-plan, gleaming heart pine floors, white V groove wooden walls, downstairs master bedroom and bath with a huge zero entry marble and glass shower, large screened porch overlooking a large patio and a very private and low maintenance back yard, three separate gathering areas, all adding up to be the perfect blend of unique charm and cutting-edge design. 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Of note, the location of this home is in close proximity for walking kids to school, walking to the gym, tennis courts, the trendy shops and restaurants, and the iconic Old Bridge!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1984" y="9140964"/>
            <a:ext cx="3232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Mac Jenkinson</a:t>
            </a:r>
          </a:p>
          <a:p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 (843) 224-0210</a:t>
            </a:r>
          </a:p>
          <a:p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mac@carolinaone.com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2703" y="9715500"/>
            <a:ext cx="7327903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9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hlinkClick r:id="rId3"/>
              </a:rPr>
              <a:t>www.jenkinsonandmoore.com</a:t>
            </a:r>
            <a:endParaRPr lang="en-US" sz="900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Jenkinson &amp; Moore, LLC | Carolina One Real Estate | 1503 Palm Blvd | Isle of Palms, SC 29451-2280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8502" y="-1061139"/>
            <a:ext cx="7315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1" dirty="0">
                <a:ln w="3175"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Price Reduced </a:t>
            </a:r>
          </a:p>
          <a:p>
            <a:r>
              <a:rPr lang="en-US" sz="2400" b="1" i="1" dirty="0">
                <a:ln w="3175"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in the Old Village!</a:t>
            </a:r>
            <a:endParaRPr lang="en-US" sz="1800" b="1" i="1" dirty="0">
              <a:ln w="3175"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40743"/>
            <a:ext cx="7307260" cy="734577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835 Pitt Street</a:t>
            </a:r>
            <a:br>
              <a:rPr lang="en-US" sz="28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Old Village ~ Mount Pleasant, SC 29464 ~ MLS# 18003410 ~ $1,065,000</a:t>
            </a:r>
          </a:p>
        </p:txBody>
      </p:sp>
      <p:sp>
        <p:nvSpPr>
          <p:cNvPr id="5" name="Diagonal Stripe 4"/>
          <p:cNvSpPr/>
          <p:nvPr/>
        </p:nvSpPr>
        <p:spPr>
          <a:xfrm>
            <a:off x="-11858" y="0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881390">
            <a:off x="-278220" y="378376"/>
            <a:ext cx="1955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Price Reduced </a:t>
            </a:r>
          </a:p>
          <a:p>
            <a:pPr algn="ctr"/>
            <a:r>
              <a:rPr lang="en-US" sz="1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in the Old Village!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40" y="4961064"/>
            <a:ext cx="1367427" cy="911618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8" y="7945050"/>
            <a:ext cx="1367379" cy="911586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2" y="5955829"/>
            <a:ext cx="1367196" cy="911464"/>
          </a:xfrm>
          <a:prstGeom prst="rect">
            <a:avLst/>
          </a:prstGeom>
          <a:ln>
            <a:noFill/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944" y="9140964"/>
            <a:ext cx="849342" cy="604274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9249920"/>
            <a:ext cx="850392" cy="42590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4080209" y="9140964"/>
            <a:ext cx="3232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Beth Moore</a:t>
            </a:r>
          </a:p>
          <a:p>
            <a:pPr algn="r"/>
            <a:r>
              <a:rPr lang="pt-BR" sz="1200">
                <a:solidFill>
                  <a:srgbClr val="00325C"/>
                </a:solidFill>
                <a:latin typeface="Century Gothic" panose="020B0502020202020204" pitchFamily="34" charset="0"/>
              </a:rPr>
              <a:t>M </a:t>
            </a:r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(843) 532-4892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bmoore@carolinaone.com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2" y="6950440"/>
            <a:ext cx="1367196" cy="911464"/>
          </a:xfrm>
          <a:prstGeom prst="rect">
            <a:avLst/>
          </a:prstGeom>
          <a:ln>
            <a:noFill/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369" y="4958468"/>
            <a:ext cx="1367427" cy="911618"/>
          </a:xfrm>
          <a:prstGeom prst="rect">
            <a:avLst/>
          </a:prstGeom>
          <a:ln>
            <a:noFill/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832" y="7933401"/>
            <a:ext cx="1365479" cy="911585"/>
          </a:xfrm>
          <a:prstGeom prst="rect">
            <a:avLst/>
          </a:prstGeom>
          <a:ln>
            <a:noFill/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599" y="5950637"/>
            <a:ext cx="1367196" cy="911464"/>
          </a:xfrm>
          <a:prstGeom prst="rect">
            <a:avLst/>
          </a:prstGeom>
          <a:ln>
            <a:noFill/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923" y="6942652"/>
            <a:ext cx="1365297" cy="910198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365</TotalTime>
  <Words>209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Century Gothic</vt:lpstr>
      <vt:lpstr>Lucida Sans</vt:lpstr>
      <vt:lpstr>Trebuchet MS</vt:lpstr>
      <vt:lpstr>Wingdings</vt:lpstr>
      <vt:lpstr>Wingdings 2</vt:lpstr>
      <vt:lpstr>Wingdings 3</vt:lpstr>
      <vt:lpstr>Apex</vt:lpstr>
      <vt:lpstr>835 Pitt Street Old Village ~ Mount Pleasant, SC 29464 ~ MLS# 18003410 ~ $1,065,000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67</cp:revision>
  <dcterms:created xsi:type="dcterms:W3CDTF">2006-08-16T00:00:00Z</dcterms:created>
  <dcterms:modified xsi:type="dcterms:W3CDTF">2018-04-11T18:06:05Z</dcterms:modified>
</cp:coreProperties>
</file>