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109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8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historic home, located in the heart of the idyllic Old Village, has undergone spacious additions and impeccable renovations! Nothing has been spared and it is in move-in condition at a compelling price!!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 open floor-plan, gleaming heart pine floors, white V groove wooden walls, downstairs master bedroom and bath with a huge zero entry marble and glass shower, large screened porch overlooking a large patio and a very private and low maintenance back yard, three separate gathering areas, all adding up to be the perfect blend of unique charm and cutting-edge design.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Of note, the location of this home is in close proximity for walking kids to school, walking to the gym, tennis courts, the trendy shops and restaurants, and the iconic Old Bridge!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835 Pitt Street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Old Village ~ Mount Pleasant, SC 29464 ~ MLS# 18003410 ~ $1,039,000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376298" y="419516"/>
            <a:ext cx="24545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 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Well Below Appraisal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Sunday 2-4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3401"/>
            <a:ext cx="1365479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408</TotalTime>
  <Words>211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835 Pitt Street Old Village ~ Mount Pleasant, SC 29464 ~ MLS# 18003410 ~ $1,039,000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69</cp:revision>
  <dcterms:created xsi:type="dcterms:W3CDTF">2006-08-16T00:00:00Z</dcterms:created>
  <dcterms:modified xsi:type="dcterms:W3CDTF">2018-05-04T18:33:29Z</dcterms:modified>
</cp:coreProperties>
</file>