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7315200" cy="9144000"/>
  <p:notesSz cx="6858000" cy="9144000"/>
  <p:defaultTextStyle>
    <a:defPPr>
      <a:defRPr lang="en-US"/>
    </a:defPPr>
    <a:lvl1pPr marL="0" algn="l" defTabSz="940375" rtl="0" eaLnBrk="1" latinLnBrk="0" hangingPunct="1">
      <a:defRPr sz="1846" kern="1200">
        <a:solidFill>
          <a:schemeClr val="tx1"/>
        </a:solidFill>
        <a:latin typeface="+mn-lt"/>
        <a:ea typeface="+mn-ea"/>
        <a:cs typeface="+mn-cs"/>
      </a:defRPr>
    </a:lvl1pPr>
    <a:lvl2pPr marL="470187" algn="l" defTabSz="940375" rtl="0" eaLnBrk="1" latinLnBrk="0" hangingPunct="1">
      <a:defRPr sz="1846" kern="1200">
        <a:solidFill>
          <a:schemeClr val="tx1"/>
        </a:solidFill>
        <a:latin typeface="+mn-lt"/>
        <a:ea typeface="+mn-ea"/>
        <a:cs typeface="+mn-cs"/>
      </a:defRPr>
    </a:lvl2pPr>
    <a:lvl3pPr marL="940375" algn="l" defTabSz="940375" rtl="0" eaLnBrk="1" latinLnBrk="0" hangingPunct="1">
      <a:defRPr sz="1846" kern="1200">
        <a:solidFill>
          <a:schemeClr val="tx1"/>
        </a:solidFill>
        <a:latin typeface="+mn-lt"/>
        <a:ea typeface="+mn-ea"/>
        <a:cs typeface="+mn-cs"/>
      </a:defRPr>
    </a:lvl3pPr>
    <a:lvl4pPr marL="1410563" algn="l" defTabSz="940375" rtl="0" eaLnBrk="1" latinLnBrk="0" hangingPunct="1">
      <a:defRPr sz="1846" kern="1200">
        <a:solidFill>
          <a:schemeClr val="tx1"/>
        </a:solidFill>
        <a:latin typeface="+mn-lt"/>
        <a:ea typeface="+mn-ea"/>
        <a:cs typeface="+mn-cs"/>
      </a:defRPr>
    </a:lvl4pPr>
    <a:lvl5pPr marL="1880750" algn="l" defTabSz="940375" rtl="0" eaLnBrk="1" latinLnBrk="0" hangingPunct="1">
      <a:defRPr sz="1846" kern="1200">
        <a:solidFill>
          <a:schemeClr val="tx1"/>
        </a:solidFill>
        <a:latin typeface="+mn-lt"/>
        <a:ea typeface="+mn-ea"/>
        <a:cs typeface="+mn-cs"/>
      </a:defRPr>
    </a:lvl5pPr>
    <a:lvl6pPr marL="2350937" algn="l" defTabSz="940375" rtl="0" eaLnBrk="1" latinLnBrk="0" hangingPunct="1">
      <a:defRPr sz="1846" kern="1200">
        <a:solidFill>
          <a:schemeClr val="tx1"/>
        </a:solidFill>
        <a:latin typeface="+mn-lt"/>
        <a:ea typeface="+mn-ea"/>
        <a:cs typeface="+mn-cs"/>
      </a:defRPr>
    </a:lvl6pPr>
    <a:lvl7pPr marL="2821125" algn="l" defTabSz="940375" rtl="0" eaLnBrk="1" latinLnBrk="0" hangingPunct="1">
      <a:defRPr sz="1846" kern="1200">
        <a:solidFill>
          <a:schemeClr val="tx1"/>
        </a:solidFill>
        <a:latin typeface="+mn-lt"/>
        <a:ea typeface="+mn-ea"/>
        <a:cs typeface="+mn-cs"/>
      </a:defRPr>
    </a:lvl7pPr>
    <a:lvl8pPr marL="3291313" algn="l" defTabSz="940375" rtl="0" eaLnBrk="1" latinLnBrk="0" hangingPunct="1">
      <a:defRPr sz="1846" kern="1200">
        <a:solidFill>
          <a:schemeClr val="tx1"/>
        </a:solidFill>
        <a:latin typeface="+mn-lt"/>
        <a:ea typeface="+mn-ea"/>
        <a:cs typeface="+mn-cs"/>
      </a:defRPr>
    </a:lvl8pPr>
    <a:lvl9pPr marL="3761500" algn="l" defTabSz="940375" rtl="0" eaLnBrk="1" latinLnBrk="0" hangingPunct="1">
      <a:defRPr sz="184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B99BC"/>
    <a:srgbClr val="E83D20"/>
    <a:srgbClr val="70A2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950" autoAdjust="0"/>
  </p:normalViewPr>
  <p:slideViewPr>
    <p:cSldViewPr>
      <p:cViewPr varScale="1">
        <p:scale>
          <a:sx n="59" d="100"/>
          <a:sy n="59" d="100"/>
        </p:scale>
        <p:origin x="1754" y="26"/>
      </p:cViewPr>
      <p:guideLst>
        <p:guide orient="horz" pos="2880"/>
        <p:guide pos="230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8640" y="2840569"/>
            <a:ext cx="6217920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97280" y="5181600"/>
            <a:ext cx="512064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631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262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89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524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155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78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417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048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303520" y="366185"/>
            <a:ext cx="1645920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5760" y="366185"/>
            <a:ext cx="4815840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850" y="5875867"/>
            <a:ext cx="6217920" cy="1816100"/>
          </a:xfrm>
        </p:spPr>
        <p:txBody>
          <a:bodyPr anchor="t"/>
          <a:lstStyle>
            <a:lvl1pPr algn="l">
              <a:defRPr sz="4091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7850" y="3875618"/>
            <a:ext cx="621792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63106" indent="0">
              <a:buNone/>
              <a:defRPr sz="1818">
                <a:solidFill>
                  <a:schemeClr val="tx1">
                    <a:tint val="75000"/>
                  </a:schemeClr>
                </a:solidFill>
              </a:defRPr>
            </a:lvl2pPr>
            <a:lvl3pPr marL="926213" indent="0">
              <a:buNone/>
              <a:defRPr sz="1636">
                <a:solidFill>
                  <a:schemeClr val="tx1">
                    <a:tint val="75000"/>
                  </a:schemeClr>
                </a:solidFill>
              </a:defRPr>
            </a:lvl3pPr>
            <a:lvl4pPr marL="1389320" indent="0">
              <a:buNone/>
              <a:defRPr sz="1455">
                <a:solidFill>
                  <a:schemeClr val="tx1">
                    <a:tint val="75000"/>
                  </a:schemeClr>
                </a:solidFill>
              </a:defRPr>
            </a:lvl4pPr>
            <a:lvl5pPr marL="1852427" indent="0">
              <a:buNone/>
              <a:defRPr sz="1455">
                <a:solidFill>
                  <a:schemeClr val="tx1">
                    <a:tint val="75000"/>
                  </a:schemeClr>
                </a:solidFill>
              </a:defRPr>
            </a:lvl5pPr>
            <a:lvl6pPr marL="2315533" indent="0">
              <a:buNone/>
              <a:defRPr sz="1455">
                <a:solidFill>
                  <a:schemeClr val="tx1">
                    <a:tint val="75000"/>
                  </a:schemeClr>
                </a:solidFill>
              </a:defRPr>
            </a:lvl6pPr>
            <a:lvl7pPr marL="2778640" indent="0">
              <a:buNone/>
              <a:defRPr sz="1455">
                <a:solidFill>
                  <a:schemeClr val="tx1">
                    <a:tint val="75000"/>
                  </a:schemeClr>
                </a:solidFill>
              </a:defRPr>
            </a:lvl7pPr>
            <a:lvl8pPr marL="3241747" indent="0">
              <a:buNone/>
              <a:defRPr sz="1455">
                <a:solidFill>
                  <a:schemeClr val="tx1">
                    <a:tint val="75000"/>
                  </a:schemeClr>
                </a:solidFill>
              </a:defRPr>
            </a:lvl8pPr>
            <a:lvl9pPr marL="3704853" indent="0">
              <a:buNone/>
              <a:defRPr sz="145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760" y="2133602"/>
            <a:ext cx="3230880" cy="6034617"/>
          </a:xfrm>
        </p:spPr>
        <p:txBody>
          <a:bodyPr/>
          <a:lstStyle>
            <a:lvl1pPr>
              <a:defRPr sz="2818"/>
            </a:lvl1pPr>
            <a:lvl2pPr>
              <a:defRPr sz="2455"/>
            </a:lvl2pPr>
            <a:lvl3pPr>
              <a:defRPr sz="2000"/>
            </a:lvl3pPr>
            <a:lvl4pPr>
              <a:defRPr sz="1818"/>
            </a:lvl4pPr>
            <a:lvl5pPr>
              <a:defRPr sz="1818"/>
            </a:lvl5pPr>
            <a:lvl6pPr>
              <a:defRPr sz="1818"/>
            </a:lvl6pPr>
            <a:lvl7pPr>
              <a:defRPr sz="1818"/>
            </a:lvl7pPr>
            <a:lvl8pPr>
              <a:defRPr sz="1818"/>
            </a:lvl8pPr>
            <a:lvl9pPr>
              <a:defRPr sz="181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18560" y="2133602"/>
            <a:ext cx="3230880" cy="6034617"/>
          </a:xfrm>
        </p:spPr>
        <p:txBody>
          <a:bodyPr/>
          <a:lstStyle>
            <a:lvl1pPr>
              <a:defRPr sz="2818"/>
            </a:lvl1pPr>
            <a:lvl2pPr>
              <a:defRPr sz="2455"/>
            </a:lvl2pPr>
            <a:lvl3pPr>
              <a:defRPr sz="2000"/>
            </a:lvl3pPr>
            <a:lvl4pPr>
              <a:defRPr sz="1818"/>
            </a:lvl4pPr>
            <a:lvl5pPr>
              <a:defRPr sz="1818"/>
            </a:lvl5pPr>
            <a:lvl6pPr>
              <a:defRPr sz="1818"/>
            </a:lvl6pPr>
            <a:lvl7pPr>
              <a:defRPr sz="1818"/>
            </a:lvl7pPr>
            <a:lvl8pPr>
              <a:defRPr sz="1818"/>
            </a:lvl8pPr>
            <a:lvl9pPr>
              <a:defRPr sz="181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" y="2046817"/>
            <a:ext cx="3232151" cy="853016"/>
          </a:xfrm>
        </p:spPr>
        <p:txBody>
          <a:bodyPr anchor="b"/>
          <a:lstStyle>
            <a:lvl1pPr marL="0" indent="0">
              <a:buNone/>
              <a:defRPr sz="2455" b="1"/>
            </a:lvl1pPr>
            <a:lvl2pPr marL="463106" indent="0">
              <a:buNone/>
              <a:defRPr sz="2000" b="1"/>
            </a:lvl2pPr>
            <a:lvl3pPr marL="926213" indent="0">
              <a:buNone/>
              <a:defRPr sz="1818" b="1"/>
            </a:lvl3pPr>
            <a:lvl4pPr marL="1389320" indent="0">
              <a:buNone/>
              <a:defRPr sz="1636" b="1"/>
            </a:lvl4pPr>
            <a:lvl5pPr marL="1852427" indent="0">
              <a:buNone/>
              <a:defRPr sz="1636" b="1"/>
            </a:lvl5pPr>
            <a:lvl6pPr marL="2315533" indent="0">
              <a:buNone/>
              <a:defRPr sz="1636" b="1"/>
            </a:lvl6pPr>
            <a:lvl7pPr marL="2778640" indent="0">
              <a:buNone/>
              <a:defRPr sz="1636" b="1"/>
            </a:lvl7pPr>
            <a:lvl8pPr marL="3241747" indent="0">
              <a:buNone/>
              <a:defRPr sz="1636" b="1"/>
            </a:lvl8pPr>
            <a:lvl9pPr marL="3704853" indent="0">
              <a:buNone/>
              <a:defRPr sz="163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5760" y="2899833"/>
            <a:ext cx="3232151" cy="5268384"/>
          </a:xfrm>
        </p:spPr>
        <p:txBody>
          <a:bodyPr/>
          <a:lstStyle>
            <a:lvl1pPr>
              <a:defRPr sz="2455"/>
            </a:lvl1pPr>
            <a:lvl2pPr>
              <a:defRPr sz="2000"/>
            </a:lvl2pPr>
            <a:lvl3pPr>
              <a:defRPr sz="1818"/>
            </a:lvl3pPr>
            <a:lvl4pPr>
              <a:defRPr sz="1636"/>
            </a:lvl4pPr>
            <a:lvl5pPr>
              <a:defRPr sz="1636"/>
            </a:lvl5pPr>
            <a:lvl6pPr>
              <a:defRPr sz="1636"/>
            </a:lvl6pPr>
            <a:lvl7pPr>
              <a:defRPr sz="1636"/>
            </a:lvl7pPr>
            <a:lvl8pPr>
              <a:defRPr sz="1636"/>
            </a:lvl8pPr>
            <a:lvl9pPr>
              <a:defRPr sz="163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16021" y="2046817"/>
            <a:ext cx="3233419" cy="853016"/>
          </a:xfrm>
        </p:spPr>
        <p:txBody>
          <a:bodyPr anchor="b"/>
          <a:lstStyle>
            <a:lvl1pPr marL="0" indent="0">
              <a:buNone/>
              <a:defRPr sz="2455" b="1"/>
            </a:lvl1pPr>
            <a:lvl2pPr marL="463106" indent="0">
              <a:buNone/>
              <a:defRPr sz="2000" b="1"/>
            </a:lvl2pPr>
            <a:lvl3pPr marL="926213" indent="0">
              <a:buNone/>
              <a:defRPr sz="1818" b="1"/>
            </a:lvl3pPr>
            <a:lvl4pPr marL="1389320" indent="0">
              <a:buNone/>
              <a:defRPr sz="1636" b="1"/>
            </a:lvl4pPr>
            <a:lvl5pPr marL="1852427" indent="0">
              <a:buNone/>
              <a:defRPr sz="1636" b="1"/>
            </a:lvl5pPr>
            <a:lvl6pPr marL="2315533" indent="0">
              <a:buNone/>
              <a:defRPr sz="1636" b="1"/>
            </a:lvl6pPr>
            <a:lvl7pPr marL="2778640" indent="0">
              <a:buNone/>
              <a:defRPr sz="1636" b="1"/>
            </a:lvl7pPr>
            <a:lvl8pPr marL="3241747" indent="0">
              <a:buNone/>
              <a:defRPr sz="1636" b="1"/>
            </a:lvl8pPr>
            <a:lvl9pPr marL="3704853" indent="0">
              <a:buNone/>
              <a:defRPr sz="163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16021" y="2899833"/>
            <a:ext cx="3233419" cy="5268384"/>
          </a:xfrm>
        </p:spPr>
        <p:txBody>
          <a:bodyPr/>
          <a:lstStyle>
            <a:lvl1pPr>
              <a:defRPr sz="2455"/>
            </a:lvl1pPr>
            <a:lvl2pPr>
              <a:defRPr sz="2000"/>
            </a:lvl2pPr>
            <a:lvl3pPr>
              <a:defRPr sz="1818"/>
            </a:lvl3pPr>
            <a:lvl4pPr>
              <a:defRPr sz="1636"/>
            </a:lvl4pPr>
            <a:lvl5pPr>
              <a:defRPr sz="1636"/>
            </a:lvl5pPr>
            <a:lvl6pPr>
              <a:defRPr sz="1636"/>
            </a:lvl6pPr>
            <a:lvl7pPr>
              <a:defRPr sz="1636"/>
            </a:lvl7pPr>
            <a:lvl8pPr>
              <a:defRPr sz="1636"/>
            </a:lvl8pPr>
            <a:lvl9pPr>
              <a:defRPr sz="163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1" y="364067"/>
            <a:ext cx="2406650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0041" y="364067"/>
            <a:ext cx="4089400" cy="7804151"/>
          </a:xfrm>
        </p:spPr>
        <p:txBody>
          <a:bodyPr/>
          <a:lstStyle>
            <a:lvl1pPr>
              <a:defRPr sz="3273"/>
            </a:lvl1pPr>
            <a:lvl2pPr>
              <a:defRPr sz="2818"/>
            </a:lvl2pPr>
            <a:lvl3pPr>
              <a:defRPr sz="2455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5761" y="1913467"/>
            <a:ext cx="2406650" cy="6254751"/>
          </a:xfrm>
        </p:spPr>
        <p:txBody>
          <a:bodyPr/>
          <a:lstStyle>
            <a:lvl1pPr marL="0" indent="0">
              <a:buNone/>
              <a:defRPr sz="1455"/>
            </a:lvl1pPr>
            <a:lvl2pPr marL="463106" indent="0">
              <a:buNone/>
              <a:defRPr sz="1182"/>
            </a:lvl2pPr>
            <a:lvl3pPr marL="926213" indent="0">
              <a:buNone/>
              <a:defRPr sz="1000"/>
            </a:lvl3pPr>
            <a:lvl4pPr marL="1389320" indent="0">
              <a:buNone/>
              <a:defRPr sz="909"/>
            </a:lvl4pPr>
            <a:lvl5pPr marL="1852427" indent="0">
              <a:buNone/>
              <a:defRPr sz="909"/>
            </a:lvl5pPr>
            <a:lvl6pPr marL="2315533" indent="0">
              <a:buNone/>
              <a:defRPr sz="909"/>
            </a:lvl6pPr>
            <a:lvl7pPr marL="2778640" indent="0">
              <a:buNone/>
              <a:defRPr sz="909"/>
            </a:lvl7pPr>
            <a:lvl8pPr marL="3241747" indent="0">
              <a:buNone/>
              <a:defRPr sz="909"/>
            </a:lvl8pPr>
            <a:lvl9pPr marL="3704853" indent="0">
              <a:buNone/>
              <a:defRPr sz="90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3831" y="6400801"/>
            <a:ext cx="438912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33831" y="817033"/>
            <a:ext cx="4389120" cy="5486400"/>
          </a:xfrm>
        </p:spPr>
        <p:txBody>
          <a:bodyPr/>
          <a:lstStyle>
            <a:lvl1pPr marL="0" indent="0">
              <a:buNone/>
              <a:defRPr sz="3273"/>
            </a:lvl1pPr>
            <a:lvl2pPr marL="463106" indent="0">
              <a:buNone/>
              <a:defRPr sz="2818"/>
            </a:lvl2pPr>
            <a:lvl3pPr marL="926213" indent="0">
              <a:buNone/>
              <a:defRPr sz="2455"/>
            </a:lvl3pPr>
            <a:lvl4pPr marL="1389320" indent="0">
              <a:buNone/>
              <a:defRPr sz="2000"/>
            </a:lvl4pPr>
            <a:lvl5pPr marL="1852427" indent="0">
              <a:buNone/>
              <a:defRPr sz="2000"/>
            </a:lvl5pPr>
            <a:lvl6pPr marL="2315533" indent="0">
              <a:buNone/>
              <a:defRPr sz="2000"/>
            </a:lvl6pPr>
            <a:lvl7pPr marL="2778640" indent="0">
              <a:buNone/>
              <a:defRPr sz="2000"/>
            </a:lvl7pPr>
            <a:lvl8pPr marL="3241747" indent="0">
              <a:buNone/>
              <a:defRPr sz="2000"/>
            </a:lvl8pPr>
            <a:lvl9pPr marL="3704853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3831" y="7156452"/>
            <a:ext cx="4389120" cy="1073149"/>
          </a:xfrm>
        </p:spPr>
        <p:txBody>
          <a:bodyPr/>
          <a:lstStyle>
            <a:lvl1pPr marL="0" indent="0">
              <a:buNone/>
              <a:defRPr sz="1455"/>
            </a:lvl1pPr>
            <a:lvl2pPr marL="463106" indent="0">
              <a:buNone/>
              <a:defRPr sz="1182"/>
            </a:lvl2pPr>
            <a:lvl3pPr marL="926213" indent="0">
              <a:buNone/>
              <a:defRPr sz="1000"/>
            </a:lvl3pPr>
            <a:lvl4pPr marL="1389320" indent="0">
              <a:buNone/>
              <a:defRPr sz="909"/>
            </a:lvl4pPr>
            <a:lvl5pPr marL="1852427" indent="0">
              <a:buNone/>
              <a:defRPr sz="909"/>
            </a:lvl5pPr>
            <a:lvl6pPr marL="2315533" indent="0">
              <a:buNone/>
              <a:defRPr sz="909"/>
            </a:lvl6pPr>
            <a:lvl7pPr marL="2778640" indent="0">
              <a:buNone/>
              <a:defRPr sz="909"/>
            </a:lvl7pPr>
            <a:lvl8pPr marL="3241747" indent="0">
              <a:buNone/>
              <a:defRPr sz="909"/>
            </a:lvl8pPr>
            <a:lvl9pPr marL="3704853" indent="0">
              <a:buNone/>
              <a:defRPr sz="90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5760" y="366184"/>
            <a:ext cx="6583680" cy="15240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" y="2133602"/>
            <a:ext cx="6583680" cy="6034617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5760" y="8475134"/>
            <a:ext cx="1706880" cy="486833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18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99360" y="8475134"/>
            <a:ext cx="2316480" cy="486833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18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242560" y="8475134"/>
            <a:ext cx="1706880" cy="486833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18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26213" rtl="0" eaLnBrk="1" latinLnBrk="0" hangingPunct="1">
        <a:spcBef>
          <a:spcPct val="0"/>
        </a:spcBef>
        <a:buNone/>
        <a:defRPr sz="44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7330" indent="-347330" algn="l" defTabSz="926213" rtl="0" eaLnBrk="1" latinLnBrk="0" hangingPunct="1">
        <a:spcBef>
          <a:spcPct val="20000"/>
        </a:spcBef>
        <a:buFont typeface="Arial" pitchFamily="34" charset="0"/>
        <a:buChar char="•"/>
        <a:defRPr sz="3273" kern="1200">
          <a:solidFill>
            <a:schemeClr val="tx1"/>
          </a:solidFill>
          <a:latin typeface="+mn-lt"/>
          <a:ea typeface="+mn-ea"/>
          <a:cs typeface="+mn-cs"/>
        </a:defRPr>
      </a:lvl1pPr>
      <a:lvl2pPr marL="752548" indent="-289442" algn="l" defTabSz="926213" rtl="0" eaLnBrk="1" latinLnBrk="0" hangingPunct="1">
        <a:spcBef>
          <a:spcPct val="20000"/>
        </a:spcBef>
        <a:buFont typeface="Arial" pitchFamily="34" charset="0"/>
        <a:buChar char="–"/>
        <a:defRPr sz="2818" kern="1200">
          <a:solidFill>
            <a:schemeClr val="tx1"/>
          </a:solidFill>
          <a:latin typeface="+mn-lt"/>
          <a:ea typeface="+mn-ea"/>
          <a:cs typeface="+mn-cs"/>
        </a:defRPr>
      </a:lvl2pPr>
      <a:lvl3pPr marL="1157767" indent="-231553" algn="l" defTabSz="926213" rtl="0" eaLnBrk="1" latinLnBrk="0" hangingPunct="1">
        <a:spcBef>
          <a:spcPct val="20000"/>
        </a:spcBef>
        <a:buFont typeface="Arial" pitchFamily="34" charset="0"/>
        <a:buChar char="•"/>
        <a:defRPr sz="2455" kern="1200">
          <a:solidFill>
            <a:schemeClr val="tx1"/>
          </a:solidFill>
          <a:latin typeface="+mn-lt"/>
          <a:ea typeface="+mn-ea"/>
          <a:cs typeface="+mn-cs"/>
        </a:defRPr>
      </a:lvl3pPr>
      <a:lvl4pPr marL="1620873" indent="-231553" algn="l" defTabSz="926213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83980" indent="-231553" algn="l" defTabSz="926213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86" indent="-231553" algn="l" defTabSz="92621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10194" indent="-231553" algn="l" defTabSz="92621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73300" indent="-231553" algn="l" defTabSz="92621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36407" indent="-231553" algn="l" defTabSz="92621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26213" rtl="0" eaLnBrk="1" latinLnBrk="0" hangingPunct="1">
        <a:defRPr sz="1818" kern="1200">
          <a:solidFill>
            <a:schemeClr val="tx1"/>
          </a:solidFill>
          <a:latin typeface="+mn-lt"/>
          <a:ea typeface="+mn-ea"/>
          <a:cs typeface="+mn-cs"/>
        </a:defRPr>
      </a:lvl1pPr>
      <a:lvl2pPr marL="463106" algn="l" defTabSz="926213" rtl="0" eaLnBrk="1" latinLnBrk="0" hangingPunct="1">
        <a:defRPr sz="1818" kern="1200">
          <a:solidFill>
            <a:schemeClr val="tx1"/>
          </a:solidFill>
          <a:latin typeface="+mn-lt"/>
          <a:ea typeface="+mn-ea"/>
          <a:cs typeface="+mn-cs"/>
        </a:defRPr>
      </a:lvl2pPr>
      <a:lvl3pPr marL="926213" algn="l" defTabSz="926213" rtl="0" eaLnBrk="1" latinLnBrk="0" hangingPunct="1">
        <a:defRPr sz="1818" kern="1200">
          <a:solidFill>
            <a:schemeClr val="tx1"/>
          </a:solidFill>
          <a:latin typeface="+mn-lt"/>
          <a:ea typeface="+mn-ea"/>
          <a:cs typeface="+mn-cs"/>
        </a:defRPr>
      </a:lvl3pPr>
      <a:lvl4pPr marL="1389320" algn="l" defTabSz="926213" rtl="0" eaLnBrk="1" latinLnBrk="0" hangingPunct="1">
        <a:defRPr sz="1818" kern="1200">
          <a:solidFill>
            <a:schemeClr val="tx1"/>
          </a:solidFill>
          <a:latin typeface="+mn-lt"/>
          <a:ea typeface="+mn-ea"/>
          <a:cs typeface="+mn-cs"/>
        </a:defRPr>
      </a:lvl4pPr>
      <a:lvl5pPr marL="1852427" algn="l" defTabSz="926213" rtl="0" eaLnBrk="1" latinLnBrk="0" hangingPunct="1">
        <a:defRPr sz="1818" kern="1200">
          <a:solidFill>
            <a:schemeClr val="tx1"/>
          </a:solidFill>
          <a:latin typeface="+mn-lt"/>
          <a:ea typeface="+mn-ea"/>
          <a:cs typeface="+mn-cs"/>
        </a:defRPr>
      </a:lvl5pPr>
      <a:lvl6pPr marL="2315533" algn="l" defTabSz="926213" rtl="0" eaLnBrk="1" latinLnBrk="0" hangingPunct="1">
        <a:defRPr sz="1818" kern="1200">
          <a:solidFill>
            <a:schemeClr val="tx1"/>
          </a:solidFill>
          <a:latin typeface="+mn-lt"/>
          <a:ea typeface="+mn-ea"/>
          <a:cs typeface="+mn-cs"/>
        </a:defRPr>
      </a:lvl6pPr>
      <a:lvl7pPr marL="2778640" algn="l" defTabSz="926213" rtl="0" eaLnBrk="1" latinLnBrk="0" hangingPunct="1">
        <a:defRPr sz="1818" kern="1200">
          <a:solidFill>
            <a:schemeClr val="tx1"/>
          </a:solidFill>
          <a:latin typeface="+mn-lt"/>
          <a:ea typeface="+mn-ea"/>
          <a:cs typeface="+mn-cs"/>
        </a:defRPr>
      </a:lvl7pPr>
      <a:lvl8pPr marL="3241747" algn="l" defTabSz="926213" rtl="0" eaLnBrk="1" latinLnBrk="0" hangingPunct="1">
        <a:defRPr sz="1818" kern="1200">
          <a:solidFill>
            <a:schemeClr val="tx1"/>
          </a:solidFill>
          <a:latin typeface="+mn-lt"/>
          <a:ea typeface="+mn-ea"/>
          <a:cs typeface="+mn-cs"/>
        </a:defRPr>
      </a:lvl8pPr>
      <a:lvl9pPr marL="3704853" algn="l" defTabSz="926213" rtl="0" eaLnBrk="1" latinLnBrk="0" hangingPunct="1">
        <a:defRPr sz="181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1" y="0"/>
            <a:ext cx="7315200" cy="5479758"/>
          </a:xfrm>
          <a:prstGeom prst="rect">
            <a:avLst/>
          </a:prstGeom>
          <a:ln w="19050">
            <a:noFill/>
          </a:ln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7315199" cy="533400"/>
          </a:xfrm>
          <a:noFill/>
          <a:effectLst/>
        </p:spPr>
        <p:txBody>
          <a:bodyPr anchor="ctr">
            <a:noAutofit/>
          </a:bodyPr>
          <a:lstStyle/>
          <a:p>
            <a:pPr>
              <a:spcAft>
                <a:spcPts val="2000"/>
              </a:spcAft>
            </a:pPr>
            <a:r>
              <a:rPr lang="en-US" sz="2400" b="1" i="1" dirty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Coming Soon!!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7191363"/>
            <a:ext cx="7315199" cy="1143000"/>
          </a:xfrm>
        </p:spPr>
        <p:txBody>
          <a:bodyPr numCol="1" anchor="ctr">
            <a:noAutofit/>
          </a:bodyPr>
          <a:lstStyle/>
          <a:p>
            <a:pPr>
              <a:lnSpc>
                <a:spcPct val="150000"/>
              </a:lnSpc>
            </a:pPr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4 Bedroom | 2½ Bath</a:t>
            </a:r>
          </a:p>
          <a:p>
            <a:pPr>
              <a:lnSpc>
                <a:spcPct val="150000"/>
              </a:lnSpc>
            </a:pPr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Over 1,800 Square Feet</a:t>
            </a:r>
          </a:p>
        </p:txBody>
      </p:sp>
      <p:sp>
        <p:nvSpPr>
          <p:cNvPr id="24" name="Rectangle 23"/>
          <p:cNvSpPr/>
          <p:nvPr/>
        </p:nvSpPr>
        <p:spPr>
          <a:xfrm>
            <a:off x="0" y="8497669"/>
            <a:ext cx="73151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For more information or to schedule a showing, contact</a:t>
            </a:r>
          </a:p>
          <a:p>
            <a:pPr algn="ctr"/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Rodney :: 843-860-7325 :: info@lockwoodoutdoor.com</a:t>
            </a:r>
            <a:endParaRPr lang="en-US" sz="1600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" y="5643063"/>
            <a:ext cx="731519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tx2"/>
                </a:solidFill>
                <a:latin typeface="Century Gothic" panose="020B0502020202020204" pitchFamily="34" charset="0"/>
              </a:rPr>
              <a:t>8363 Coventry Court</a:t>
            </a:r>
          </a:p>
          <a:p>
            <a:pPr algn="ctr"/>
            <a:r>
              <a:rPr lang="en-US" sz="2000" b="1" dirty="0">
                <a:solidFill>
                  <a:schemeClr val="tx2"/>
                </a:solidFill>
                <a:latin typeface="Century Gothic" panose="020B0502020202020204" pitchFamily="34" charset="0"/>
              </a:rPr>
              <a:t>Windsor Hill :: North Charleston </a:t>
            </a:r>
          </a:p>
          <a:p>
            <a:pPr algn="ctr"/>
            <a:r>
              <a:rPr lang="en-US" sz="2000" b="1" dirty="0">
                <a:solidFill>
                  <a:schemeClr val="tx2"/>
                </a:solidFill>
                <a:latin typeface="Century Gothic" panose="020B0502020202020204" pitchFamily="34" charset="0"/>
              </a:rPr>
              <a:t>For Sale By Owner $350,000</a:t>
            </a:r>
          </a:p>
          <a:p>
            <a:pPr algn="ctr"/>
            <a:r>
              <a:rPr lang="en-US" sz="2000" b="1" i="1" dirty="0">
                <a:solidFill>
                  <a:srgbClr val="FF0000"/>
                </a:solidFill>
                <a:latin typeface="Century Gothic" panose="020B0502020202020204" pitchFamily="34" charset="0"/>
              </a:rPr>
              <a:t>Buyer’s Agent Protected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EB1BD49-ABD9-28FF-5BBA-5DC4D330FD5F}"/>
              </a:ext>
            </a:extLst>
          </p:cNvPr>
          <p:cNvSpPr/>
          <p:nvPr/>
        </p:nvSpPr>
        <p:spPr>
          <a:xfrm>
            <a:off x="266699" y="-457200"/>
            <a:ext cx="6781800" cy="5678269"/>
          </a:xfrm>
          <a:prstGeom prst="rect">
            <a:avLst/>
          </a:prstGeom>
          <a:noFill/>
          <a:ln w="127000" cmpd="tri"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132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1662</TotalTime>
  <Words>49</Words>
  <Application>Microsoft Office PowerPoint</Application>
  <PresentationFormat>Custom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Century Gothic</vt:lpstr>
      <vt:lpstr>Office Theme</vt:lpstr>
      <vt:lpstr>Coming Soon!!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Great Johns Island Location! Hardwood Floors Galore!</dc:title>
  <dc:creator>CVH360</dc:creator>
  <cp:lastModifiedBy>A. Thomas Price</cp:lastModifiedBy>
  <cp:revision>70</cp:revision>
  <dcterms:created xsi:type="dcterms:W3CDTF">2006-08-16T00:00:00Z</dcterms:created>
  <dcterms:modified xsi:type="dcterms:W3CDTF">2022-05-24T15:48:42Z</dcterms:modified>
</cp:coreProperties>
</file>