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6A"/>
    <a:srgbClr val="FF7575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5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2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0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8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7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EAF3-99EF-42A4-8450-453F282A5E5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93059-4BF8-41ED-A843-93DA5E7B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hyperlink" Target="https://s3.amazonaws.com/embed.animoto.com/play.html?w=swf/production/vp1&amp;e=1711416281&amp;f=epDBFK6N0f98SN2Xum8aTA&amp;d=0&amp;m=p&amp;r=360p+720p+1080p&amp;volume=100&amp;start_res=1080p&amp;i=m&amp;asset_domain=s3-p.animoto.com&amp;animoto_domain=animoto.com&amp;options=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582"/>
            <a:ext cx="8229600" cy="8418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solidFill>
                  <a:srgbClr val="1E326A"/>
                </a:solidFill>
                <a:latin typeface="Franklin Gothic ATF" panose="020B0503060602040204" pitchFamily="34" charset="0"/>
              </a:rPr>
              <a:t>Hot Listing &amp; Open House!</a:t>
            </a:r>
            <a:br>
              <a:rPr lang="en-US" sz="2800" b="1" dirty="0">
                <a:solidFill>
                  <a:srgbClr val="1E326A"/>
                </a:solidFill>
                <a:latin typeface="Franklin Gothic ATF" panose="020B0503060602040204" pitchFamily="34" charset="0"/>
              </a:rPr>
            </a:br>
            <a:r>
              <a:rPr lang="en-US" sz="2000" i="1" dirty="0">
                <a:solidFill>
                  <a:srgbClr val="1E326A"/>
                </a:solidFill>
                <a:latin typeface="Franklin Gothic ATF" panose="020B0503060602040204" pitchFamily="34" charset="0"/>
              </a:rPr>
              <a:t>Stop By Saturday April 6th from 11-2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95" y="4715082"/>
            <a:ext cx="7656868" cy="4220566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1E326A"/>
                </a:solidFill>
                <a:latin typeface="Franklin Gothic ATF" panose="020B0503060602040204" pitchFamily="34" charset="0"/>
              </a:rPr>
              <a:t>Discover this hot listing in Indigo Ridge at Windsor Hill, a stunning, move-in-ready two-story nestled in a tranquil cul-de-sac. Experience the perfect blend of elegance and comfort with a bright, open floor plan, cathedral ceilings, and main-level hardwood floors. The home features three cozy bedrooms upstairs, fresh carpets, and updated bathrooms.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1E326A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1E326A"/>
                </a:solidFill>
                <a:latin typeface="Franklin Gothic ATF" panose="020B0503060602040204" pitchFamily="34" charset="0"/>
              </a:rPr>
              <a:t>Outside, enjoy a private, fenced backyard, ideal for leisure and play, plus a convenient gardener's corner. Located in the desirable Dorchester 2 School Zone, this home offers easy access to amenities, local schools, shopping, and the interstate for commuters.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1E326A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1E326A"/>
                </a:solidFill>
                <a:latin typeface="Franklin Gothic ATF" panose="020B0503060602040204" pitchFamily="34" charset="0"/>
              </a:rPr>
              <a:t>Don't miss out on this rare find. Schedule your open house tour today and make this private haven yours!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rgbClr val="1E326A"/>
              </a:solidFill>
              <a:latin typeface="Franklin Gothic ATF" panose="020B0503060602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1E326A"/>
                </a:solidFill>
                <a:latin typeface="Franklin Gothic ATF" panose="020B0503060602040204" pitchFamily="34" charset="0"/>
                <a:hlinkClick r:id="rId2"/>
              </a:rPr>
              <a:t>Video Tour</a:t>
            </a:r>
            <a:endParaRPr lang="en-US" sz="1600" dirty="0">
              <a:solidFill>
                <a:srgbClr val="1E326A"/>
              </a:solidFill>
              <a:latin typeface="Franklin Gothic ATF" panose="020B0503060602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8429" y="3321225"/>
            <a:ext cx="4512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7575"/>
                </a:solidFill>
                <a:latin typeface="Franklin Gothic ATF" panose="020B0503060602040204" pitchFamily="34" charset="0"/>
              </a:rPr>
              <a:t>8375 Coventry Court</a:t>
            </a:r>
          </a:p>
          <a:p>
            <a:pPr algn="ctr"/>
            <a:r>
              <a:rPr lang="en-US" sz="2000" dirty="0">
                <a:solidFill>
                  <a:srgbClr val="FF7575"/>
                </a:solidFill>
                <a:latin typeface="Franklin Gothic ATF" panose="020B0503060602040204" pitchFamily="34" charset="0"/>
              </a:rPr>
              <a:t>Indigo Ridge</a:t>
            </a:r>
          </a:p>
          <a:p>
            <a:pPr algn="ctr"/>
            <a:r>
              <a:rPr lang="en-US" sz="2000" dirty="0">
                <a:solidFill>
                  <a:srgbClr val="FF7575"/>
                </a:solidFill>
                <a:latin typeface="Franklin Gothic ATF" panose="020B0503060602040204" pitchFamily="34" charset="0"/>
              </a:rPr>
              <a:t>North Charleston, SC 29420</a:t>
            </a:r>
          </a:p>
          <a:p>
            <a:pPr algn="ctr"/>
            <a:r>
              <a:rPr lang="en-US" sz="2000" dirty="0">
                <a:solidFill>
                  <a:srgbClr val="FF7575"/>
                </a:solidFill>
                <a:latin typeface="Franklin Gothic ATF" panose="020B0503060602040204" pitchFamily="34" charset="0"/>
              </a:rPr>
              <a:t>MLS# 24007638 | $346,000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9B1B8F-DCEE-4128-BB88-7F5689692D63}"/>
              </a:ext>
            </a:extLst>
          </p:cNvPr>
          <p:cNvSpPr/>
          <p:nvPr/>
        </p:nvSpPr>
        <p:spPr>
          <a:xfrm>
            <a:off x="228600" y="8936245"/>
            <a:ext cx="7772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Franklin Gothic ATF" panose="020B0503060602040204" pitchFamily="34" charset="0"/>
              </a:rPr>
              <a:t>Ellen O'Neil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Broker/Owner, ABR, e-PRO, CNE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Charleston Realtor of Distinction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(843) 300-8530</a:t>
            </a:r>
          </a:p>
          <a:p>
            <a:pPr algn="ctr"/>
            <a:r>
              <a:rPr lang="en-US" sz="1200" dirty="0">
                <a:latin typeface="Franklin Gothic ATF" panose="020B0503060602040204" pitchFamily="34" charset="0"/>
              </a:rPr>
              <a:t>www.EllenONeilProperties.com</a:t>
            </a:r>
            <a:endParaRPr lang="en-US" dirty="0">
              <a:latin typeface="Franklin Gothic ATF" panose="020B0503060602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4E437F7-E5BF-4467-80A2-AE504B3D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" y="9170203"/>
            <a:ext cx="2199590" cy="640080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0855F7-5DD9-4E0A-A245-FD1159651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60" y="9170203"/>
            <a:ext cx="1352702" cy="64008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678" y="894381"/>
            <a:ext cx="3446244" cy="2297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0C36E2-B6DF-4D7E-91C2-7AE193A50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7013" y="3495052"/>
            <a:ext cx="1024128" cy="10241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7DAF0-BD60-4503-B8E6-9C16CD335B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41" y="2273159"/>
            <a:ext cx="1371600" cy="9134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F5ABF3-94AC-44E7-A6D1-A96368B2C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41" y="3649477"/>
            <a:ext cx="1371600" cy="9008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C64B65-866C-4710-B050-D17BACA94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560" y="2460899"/>
            <a:ext cx="1371600" cy="20894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70C3F9-2C80-72F7-130C-554550DD66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41" y="894381"/>
            <a:ext cx="1371600" cy="9158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E7039-F2FE-5100-EFC7-27B34ABE0A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560" y="894380"/>
            <a:ext cx="1369543" cy="914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454892-5DFC-CD4D-F677-6F96DD608AA6}"/>
              </a:ext>
            </a:extLst>
          </p:cNvPr>
          <p:cNvSpPr/>
          <p:nvPr/>
        </p:nvSpPr>
        <p:spPr>
          <a:xfrm>
            <a:off x="8588852" y="3321225"/>
            <a:ext cx="16604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latin typeface="Franklin Gothic ATF" panose="020B0503060602040204" pitchFamily="34" charset="0"/>
              </a:rPr>
              <a:t>Video Tour</a:t>
            </a:r>
          </a:p>
        </p:txBody>
      </p:sp>
    </p:spTree>
    <p:extLst>
      <p:ext uri="{BB962C8B-B14F-4D97-AF65-F5344CB8AC3E}">
        <p14:creationId xmlns:p14="http://schemas.microsoft.com/office/powerpoint/2010/main" val="400305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1904</TotalTime>
  <Words>189</Words>
  <Application>Microsoft Office PowerPoint</Application>
  <PresentationFormat>Custom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Franklin Gothic ATF</vt:lpstr>
      <vt:lpstr>Office Theme</vt:lpstr>
      <vt:lpstr>Hot Listing &amp; Open House! Stop By Saturday April 6th from 11-2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Peek…</dc:title>
  <dc:creator>A. Thomas Price</dc:creator>
  <cp:lastModifiedBy>A. Thomas Price</cp:lastModifiedBy>
  <cp:revision>102</cp:revision>
  <dcterms:created xsi:type="dcterms:W3CDTF">2016-07-16T19:46:25Z</dcterms:created>
  <dcterms:modified xsi:type="dcterms:W3CDTF">2024-04-03T21:45:59Z</dcterms:modified>
</cp:coreProperties>
</file>