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3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3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6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1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D3742-D5B4-4589-844C-8E993465DB9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gif"/><Relationship Id="rId5" Type="http://schemas.openxmlformats.org/officeDocument/2006/relationships/image" Target="../media/image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E7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514"/>
            <a:ext cx="7772400" cy="10058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9337872"/>
            <a:ext cx="77724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latin typeface="Adobe Caslon Pro" panose="0205050205050A020403" pitchFamily="18" charset="0"/>
              </a:rPr>
              <a:t>Valli</a:t>
            </a:r>
            <a:r>
              <a:rPr lang="en-US" sz="1600" b="1" dirty="0" smtClean="0">
                <a:latin typeface="Adobe Caslon Pro" panose="0205050205050A020403" pitchFamily="18" charset="0"/>
              </a:rPr>
              <a:t> Catchpole</a:t>
            </a:r>
            <a:br>
              <a:rPr lang="en-US" sz="1600" b="1" dirty="0" smtClean="0">
                <a:latin typeface="Adobe Caslon Pro" panose="0205050205050A020403" pitchFamily="18" charset="0"/>
              </a:rPr>
            </a:br>
            <a:r>
              <a:rPr lang="en-US" sz="1400" dirty="0">
                <a:latin typeface="Adobe Caslon Pro" panose="0205050205050A020403" pitchFamily="18" charset="0"/>
              </a:rPr>
              <a:t>803.617.8540 / </a:t>
            </a:r>
            <a:r>
              <a:rPr lang="en-US" sz="1400" dirty="0" smtClean="0">
                <a:latin typeface="Adobe Caslon Pro" panose="0205050205050A020403" pitchFamily="18" charset="0"/>
              </a:rPr>
              <a:t>valli1@me.com</a:t>
            </a:r>
            <a:r>
              <a:rPr lang="en-US" sz="1400" b="1" dirty="0" smtClean="0">
                <a:latin typeface="Adobe Caslon Pro" panose="0205050205050A020403" pitchFamily="18" charset="0"/>
              </a:rPr>
              <a:t/>
            </a:r>
            <a:br>
              <a:rPr lang="en-US" sz="1400" b="1" dirty="0" smtClean="0">
                <a:latin typeface="Adobe Caslon Pro" panose="0205050205050A020403" pitchFamily="18" charset="0"/>
              </a:rPr>
            </a:br>
            <a:r>
              <a:rPr lang="en-US" sz="1100" dirty="0" smtClean="0">
                <a:latin typeface="Adobe Caslon Pro" panose="0205050205050A020403" pitchFamily="18" charset="0"/>
              </a:rPr>
              <a:t>Property Consultants of the South, </a:t>
            </a:r>
            <a:r>
              <a:rPr lang="en-US" sz="1100" dirty="0">
                <a:latin typeface="Adobe Caslon Pro" panose="0205050205050A020403" pitchFamily="18" charset="0"/>
              </a:rPr>
              <a:t>1429 Lyon </a:t>
            </a:r>
            <a:r>
              <a:rPr lang="en-US" sz="1100" dirty="0" err="1">
                <a:latin typeface="Adobe Caslon Pro" panose="0205050205050A020403" pitchFamily="18" charset="0"/>
              </a:rPr>
              <a:t>Dr</a:t>
            </a:r>
            <a:r>
              <a:rPr lang="en-US" sz="1100" dirty="0">
                <a:latin typeface="Adobe Caslon Pro" panose="0205050205050A020403" pitchFamily="18" charset="0"/>
              </a:rPr>
              <a:t> </a:t>
            </a:r>
            <a:r>
              <a:rPr lang="en-US" sz="1100" dirty="0" smtClean="0">
                <a:latin typeface="Adobe Caslon Pro" panose="0205050205050A020403" pitchFamily="18" charset="0"/>
              </a:rPr>
              <a:t>SE, Aiken, SC 29801 / www.FineSouthernLiving.com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43" y="778132"/>
            <a:ext cx="5827511" cy="35329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01" b="16255"/>
          <a:stretch/>
        </p:blipFill>
        <p:spPr>
          <a:xfrm>
            <a:off x="6120385" y="8015326"/>
            <a:ext cx="1408176" cy="10620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385" y="6431693"/>
            <a:ext cx="1408176" cy="10543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8015326"/>
            <a:ext cx="1408176" cy="10543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6429117"/>
            <a:ext cx="1408176" cy="10543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4842907"/>
            <a:ext cx="1408176" cy="105436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59"/>
          <a:stretch/>
        </p:blipFill>
        <p:spPr>
          <a:xfrm>
            <a:off x="6120385" y="4840330"/>
            <a:ext cx="1408176" cy="10620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901" y="838836"/>
            <a:ext cx="2207419" cy="10715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8" name="Title 1"/>
          <p:cNvSpPr>
            <a:spLocks noGrp="1"/>
          </p:cNvSpPr>
          <p:nvPr/>
        </p:nvSpPr>
        <p:spPr>
          <a:xfrm>
            <a:off x="1652016" y="4840330"/>
            <a:ext cx="4468369" cy="1237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2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dobe Caslon Pro" panose="0205050205050A020403" pitchFamily="18" charset="0"/>
              </a:rPr>
              <a:t>837 Brandy</a:t>
            </a:r>
            <a:r>
              <a:rPr lang="en-US" sz="3200" dirty="0" smtClean="0">
                <a:latin typeface="Adobe Caslon Pro" panose="0205050205050A020403" pitchFamily="18" charset="0"/>
              </a:rPr>
              <a:t/>
            </a:r>
            <a:br>
              <a:rPr lang="en-US" sz="3200" dirty="0" smtClean="0">
                <a:latin typeface="Adobe Caslon Pro" panose="0205050205050A020403" pitchFamily="18" charset="0"/>
              </a:rPr>
            </a:br>
            <a:r>
              <a:rPr lang="en-US" sz="2500" dirty="0" smtClean="0">
                <a:latin typeface="Adobe Caslon Pro" panose="0205050205050A020403" pitchFamily="18" charset="0"/>
              </a:rPr>
              <a:t>Aiken, SC 29801</a:t>
            </a:r>
            <a:br>
              <a:rPr lang="en-US" sz="2500" dirty="0" smtClean="0">
                <a:latin typeface="Adobe Caslon Pro" panose="0205050205050A020403" pitchFamily="18" charset="0"/>
              </a:rPr>
            </a:br>
            <a:r>
              <a:rPr lang="en-US" sz="2500" dirty="0" smtClean="0">
                <a:latin typeface="Adobe Caslon Pro" panose="0205050205050A020403" pitchFamily="18" charset="0"/>
              </a:rPr>
              <a:t>MLS# 87182 / </a:t>
            </a:r>
            <a:r>
              <a:rPr lang="en-US" sz="2500" dirty="0">
                <a:latin typeface="Adobe Caslon Pro" panose="0205050205050A020403" pitchFamily="18" charset="0"/>
              </a:rPr>
              <a:t>$209,000</a:t>
            </a:r>
          </a:p>
        </p:txBody>
      </p:sp>
      <p:sp>
        <p:nvSpPr>
          <p:cNvPr id="19" name="Subtitle 2"/>
          <p:cNvSpPr>
            <a:spLocks noGrp="1"/>
          </p:cNvSpPr>
          <p:nvPr/>
        </p:nvSpPr>
        <p:spPr>
          <a:xfrm>
            <a:off x="1652016" y="6345707"/>
            <a:ext cx="4468368" cy="27317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82930" rtl="0" eaLnBrk="1" latinLnBrk="0" hangingPunct="1">
              <a:lnSpc>
                <a:spcPct val="90000"/>
              </a:lnSpc>
              <a:spcBef>
                <a:spcPts val="638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146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293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7439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5732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4879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4025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dobe Caslon Pro" panose="0205050205050A020403" pitchFamily="18" charset="0"/>
              </a:rPr>
              <a:t>Beautifully renovated brick home with 2 car garage on corner lot in great location convenient to Polo and horse events, close to Fresh Market and </a:t>
            </a:r>
            <a:r>
              <a:rPr lang="en-US" sz="2000" dirty="0" err="1">
                <a:latin typeface="Adobe Caslon Pro" panose="0205050205050A020403" pitchFamily="18" charset="0"/>
              </a:rPr>
              <a:t>southside</a:t>
            </a:r>
            <a:r>
              <a:rPr lang="en-US" sz="2000" dirty="0">
                <a:latin typeface="Adobe Caslon Pro" panose="0205050205050A020403" pitchFamily="18" charset="0"/>
              </a:rPr>
              <a:t> shopping and downtown Aiken. Home features hardwood floors throughout, updated kitchen, granite countertops, SS appliances and </a:t>
            </a:r>
            <a:r>
              <a:rPr lang="en-US" sz="2000" dirty="0" smtClean="0">
                <a:latin typeface="Adobe Caslon Pro" panose="0205050205050A020403" pitchFamily="18" charset="0"/>
              </a:rPr>
              <a:t>beautiful </a:t>
            </a:r>
            <a:r>
              <a:rPr lang="en-US" sz="2000" dirty="0">
                <a:latin typeface="Adobe Caslon Pro" panose="0205050205050A020403" pitchFamily="18" charset="0"/>
              </a:rPr>
              <a:t>wood cabinetry. This home is a must see!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30908"/>
            <a:ext cx="393414" cy="4274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7" y="9630908"/>
            <a:ext cx="417442" cy="4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8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205 Buck Point Ct Aiken, SC 29803 MLS# 91017 $262,500</dc:title>
  <dc:creator>A. Thomas</dc:creator>
  <cp:lastModifiedBy>A. Thomas</cp:lastModifiedBy>
  <cp:revision>11</cp:revision>
  <dcterms:created xsi:type="dcterms:W3CDTF">2015-09-01T13:21:44Z</dcterms:created>
  <dcterms:modified xsi:type="dcterms:W3CDTF">2015-09-15T03:47:28Z</dcterms:modified>
</cp:coreProperties>
</file>