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97F"/>
    <a:srgbClr val="B6B5B1"/>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628"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3/10/2017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seaydevelopment.com/" TargetMode="External"/><Relationship Id="rId4" Type="http://schemas.openxmlformats.org/officeDocument/2006/relationships/hyperlink" Target="mailto:david@seaydevelopmen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21336"/>
            <a:ext cx="7772400" cy="630936"/>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8092672"/>
            <a:ext cx="7772400" cy="60728"/>
          </a:xfrm>
          <a:prstGeom prst="rect">
            <a:avLst/>
          </a:prstGeom>
          <a:solidFill>
            <a:srgbClr val="000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0"/>
            <a:ext cx="7772400" cy="603504"/>
          </a:xfrm>
        </p:spPr>
        <p:txBody>
          <a:bodyPr anchor="ctr">
            <a:noAutofit/>
          </a:bodyPr>
          <a:lstStyle/>
          <a:p>
            <a:r>
              <a:rPr lang="en-US" sz="3200" b="1">
                <a:solidFill>
                  <a:schemeClr val="bg1"/>
                </a:solidFill>
                <a:effectLst>
                  <a:outerShdw blurRad="38100" dist="38100" dir="2700000" algn="tl">
                    <a:srgbClr val="000000">
                      <a:alpha val="43137"/>
                    </a:srgbClr>
                  </a:outerShdw>
                </a:effectLst>
                <a:latin typeface="Waukegan LDO Extended" panose="020C0603020202020204" pitchFamily="34" charset="0"/>
              </a:rPr>
              <a:t>DEVELOPABLE </a:t>
            </a:r>
            <a:r>
              <a:rPr lang="en-US" sz="3200" b="1" dirty="0">
                <a:solidFill>
                  <a:schemeClr val="bg1"/>
                </a:solidFill>
                <a:effectLst>
                  <a:outerShdw blurRad="38100" dist="38100" dir="2700000" algn="tl">
                    <a:srgbClr val="000000">
                      <a:alpha val="43137"/>
                    </a:srgbClr>
                  </a:outerShdw>
                </a:effectLst>
                <a:latin typeface="Waukegan LDO Extended" panose="020C0603020202020204" pitchFamily="34" charset="0"/>
              </a:rPr>
              <a:t>SNOWDEN LOT</a:t>
            </a:r>
          </a:p>
        </p:txBody>
      </p:sp>
      <p:sp>
        <p:nvSpPr>
          <p:cNvPr id="3" name="Subtitle 2"/>
          <p:cNvSpPr>
            <a:spLocks noGrp="1"/>
          </p:cNvSpPr>
          <p:nvPr>
            <p:ph type="subTitle" idx="1"/>
          </p:nvPr>
        </p:nvSpPr>
        <p:spPr>
          <a:xfrm>
            <a:off x="97169" y="4208704"/>
            <a:ext cx="7578062" cy="3769656"/>
          </a:xfrm>
          <a:noFill/>
        </p:spPr>
        <p:txBody>
          <a:bodyPr anchor="ctr">
            <a:normAutofit fontScale="92500" lnSpcReduction="10000"/>
          </a:bodyPr>
          <a:lstStyle/>
          <a:p>
            <a:r>
              <a:rPr lang="en-US" sz="3200" b="1" dirty="0">
                <a:solidFill>
                  <a:srgbClr val="00097F"/>
                </a:solidFill>
                <a:latin typeface="Waukegan LDO Extended" panose="020C0603020202020204" pitchFamily="34" charset="0"/>
              </a:rPr>
              <a:t>841 LONG POINT ROAD</a:t>
            </a:r>
          </a:p>
          <a:p>
            <a:r>
              <a:rPr lang="en-US" sz="3200" b="1" dirty="0">
                <a:solidFill>
                  <a:srgbClr val="00097F"/>
                </a:solidFill>
                <a:latin typeface="Waukegan LDO Extended" panose="020C0603020202020204" pitchFamily="34" charset="0"/>
              </a:rPr>
              <a:t>Mount Pleasant, SC 29464</a:t>
            </a:r>
          </a:p>
          <a:p>
            <a:endParaRPr lang="en-US" sz="2000" dirty="0">
              <a:solidFill>
                <a:schemeClr val="tx1"/>
              </a:solidFill>
              <a:latin typeface="Eras Light ITC" panose="020B0402030504020804" pitchFamily="34" charset="0"/>
            </a:endParaRPr>
          </a:p>
          <a:p>
            <a:r>
              <a:rPr lang="en-US" sz="2400" dirty="0">
                <a:solidFill>
                  <a:schemeClr val="bg1"/>
                </a:solidFill>
                <a:highlight>
                  <a:srgbClr val="00097F"/>
                </a:highlight>
                <a:latin typeface="Waukegan LDO Extended" panose="020C0603020202020204" pitchFamily="34" charset="0"/>
              </a:rPr>
              <a:t>VACANT LAND FOR SALE</a:t>
            </a:r>
          </a:p>
          <a:p>
            <a:endParaRPr lang="en-US" sz="1600" dirty="0">
              <a:solidFill>
                <a:schemeClr val="tx1"/>
              </a:solidFill>
              <a:latin typeface="Eras Light ITC" panose="020B0402030504020804" pitchFamily="34" charset="0"/>
            </a:endParaRPr>
          </a:p>
          <a:p>
            <a:r>
              <a:rPr lang="en-US" sz="1600" dirty="0">
                <a:solidFill>
                  <a:schemeClr val="tx1"/>
                </a:solidFill>
                <a:latin typeface="Waukegan LDO" panose="020C0603020202020204" pitchFamily="34" charset="0"/>
              </a:rPr>
              <a:t>A convenient location for a new home whether you are building it for yourself to live in or for one of your clients if you are a homebuilder or developer. A 0.38 Acre Lot with a privacy fence and you are one turn away from heading towards Highway 17 or I-526. Enjoy easy access to shopping, dining or a walk, run or bike to Palmetto County Park or the Mt. Pleasant Recreational Center on Egypt Road. Located in the Historic Snowden Community on one of Mt. Pleasant's most scenic highways. This parcel also has the ability to be combined with a contiguous parcel owned by the same Seller that has another 0.38 Acres. Both of these lots could be combined for a 0.76 Acre </a:t>
            </a:r>
            <a:r>
              <a:rPr lang="en-US" sz="1600" dirty="0" err="1">
                <a:solidFill>
                  <a:schemeClr val="tx1"/>
                </a:solidFill>
                <a:latin typeface="Waukegan LDO" panose="020C0603020202020204" pitchFamily="34" charset="0"/>
              </a:rPr>
              <a:t>Homesite</a:t>
            </a:r>
            <a:r>
              <a:rPr lang="en-US" sz="1600" dirty="0">
                <a:solidFill>
                  <a:schemeClr val="tx1"/>
                </a:solidFill>
                <a:latin typeface="Waukegan LDO" panose="020C0603020202020204" pitchFamily="34" charset="0"/>
              </a:rPr>
              <a:t>.</a:t>
            </a:r>
            <a:endParaRPr lang="en-US" sz="1600" i="1" dirty="0">
              <a:solidFill>
                <a:schemeClr val="tx1"/>
              </a:solidFill>
              <a:latin typeface="Waukegan LDO" panose="020C0603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61406616"/>
              </p:ext>
            </p:extLst>
          </p:nvPr>
        </p:nvGraphicFramePr>
        <p:xfrm>
          <a:off x="96310" y="8247303"/>
          <a:ext cx="4018490" cy="1788930"/>
        </p:xfrm>
        <a:graphic>
          <a:graphicData uri="http://schemas.openxmlformats.org/drawingml/2006/table">
            <a:tbl>
              <a:tblPr firstRow="1" bandRow="1">
                <a:tableStyleId>{5C22544A-7EE6-4342-B048-85BDC9FD1C3A}</a:tableStyleId>
              </a:tblPr>
              <a:tblGrid>
                <a:gridCol w="1275261">
                  <a:extLst>
                    <a:ext uri="{9D8B030D-6E8A-4147-A177-3AD203B41FA5}">
                      <a16:colId xmlns:a16="http://schemas.microsoft.com/office/drawing/2014/main" val="1116633679"/>
                    </a:ext>
                  </a:extLst>
                </a:gridCol>
                <a:gridCol w="2743229">
                  <a:extLst>
                    <a:ext uri="{9D8B030D-6E8A-4147-A177-3AD203B41FA5}">
                      <a16:colId xmlns:a16="http://schemas.microsoft.com/office/drawing/2014/main" val="1560322096"/>
                    </a:ext>
                  </a:extLst>
                </a:gridCol>
              </a:tblGrid>
              <a:tr h="198770">
                <a:tc>
                  <a:txBody>
                    <a:bodyPr/>
                    <a:lstStyle/>
                    <a:p>
                      <a:r>
                        <a:rPr lang="en-US" sz="1000" b="0" dirty="0">
                          <a:solidFill>
                            <a:srgbClr val="00097F"/>
                          </a:solidFill>
                          <a:latin typeface="Waukegan LDO" panose="020C0603020202020204" pitchFamily="34" charset="0"/>
                        </a:rPr>
                        <a:t>MLS ID:</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17004481</a:t>
                      </a: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8078370"/>
                  </a:ext>
                </a:extLst>
              </a:tr>
              <a:tr h="198770">
                <a:tc>
                  <a:txBody>
                    <a:bodyPr/>
                    <a:lstStyle/>
                    <a:p>
                      <a:r>
                        <a:rPr lang="en-US" sz="1000" b="0" dirty="0" err="1">
                          <a:solidFill>
                            <a:srgbClr val="00097F"/>
                          </a:solidFill>
                          <a:latin typeface="Waukegan LDO" panose="020C0603020202020204" pitchFamily="34" charset="0"/>
                        </a:rPr>
                        <a:t>Acrage</a:t>
                      </a:r>
                      <a:r>
                        <a:rPr lang="en-US" sz="1000" b="0" dirty="0">
                          <a:solidFill>
                            <a:srgbClr val="00097F"/>
                          </a:solidFill>
                          <a:latin typeface="Waukegan LDO" panose="020C0603020202020204" pitchFamily="34" charset="0"/>
                        </a:rPr>
                        <a:t>:</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0.38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10752403"/>
                  </a:ext>
                </a:extLst>
              </a:tr>
              <a:tr h="198770">
                <a:tc>
                  <a:txBody>
                    <a:bodyPr/>
                    <a:lstStyle/>
                    <a:p>
                      <a:r>
                        <a:rPr lang="en-US" sz="1000" b="0" dirty="0">
                          <a:solidFill>
                            <a:srgbClr val="00097F"/>
                          </a:solidFill>
                          <a:latin typeface="Waukegan LDO" panose="020C0603020202020204" pitchFamily="34" charset="0"/>
                        </a:rPr>
                        <a:t>Sale Price: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$250,000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3587458"/>
                  </a:ext>
                </a:extLst>
              </a:tr>
              <a:tr h="198770">
                <a:tc>
                  <a:txBody>
                    <a:bodyPr/>
                    <a:lstStyle/>
                    <a:p>
                      <a:r>
                        <a:rPr lang="en-US" sz="1000" b="0" dirty="0">
                          <a:solidFill>
                            <a:srgbClr val="00097F"/>
                          </a:solidFill>
                          <a:latin typeface="Waukegan LDO" panose="020C0603020202020204" pitchFamily="34" charset="0"/>
                        </a:rPr>
                        <a:t>Legal Description: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LOT A-2-A District/Ward 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060921"/>
                  </a:ext>
                </a:extLst>
              </a:tr>
              <a:tr h="198770">
                <a:tc>
                  <a:txBody>
                    <a:bodyPr/>
                    <a:lstStyle/>
                    <a:p>
                      <a:r>
                        <a:rPr lang="en-US" sz="1000" b="0" dirty="0">
                          <a:solidFill>
                            <a:srgbClr val="00097F"/>
                          </a:solidFill>
                          <a:latin typeface="Waukegan LDO" panose="020C0603020202020204" pitchFamily="34" charset="0"/>
                        </a:rPr>
                        <a:t>List Price/Acre: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$657,894.74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8646222"/>
                  </a:ext>
                </a:extLst>
              </a:tr>
              <a:tr h="198770">
                <a:tc>
                  <a:txBody>
                    <a:bodyPr/>
                    <a:lstStyle/>
                    <a:p>
                      <a:r>
                        <a:rPr lang="en-US" sz="1000" b="0" dirty="0">
                          <a:solidFill>
                            <a:srgbClr val="00097F"/>
                          </a:solidFill>
                          <a:latin typeface="Waukegan LDO" panose="020C0603020202020204" pitchFamily="34" charset="0"/>
                        </a:rPr>
                        <a:t>Subdivision: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Snowden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2041145"/>
                  </a:ext>
                </a:extLst>
              </a:tr>
              <a:tr h="198770">
                <a:tc>
                  <a:txBody>
                    <a:bodyPr/>
                    <a:lstStyle/>
                    <a:p>
                      <a:r>
                        <a:rPr lang="en-US" sz="1000" b="0" dirty="0">
                          <a:solidFill>
                            <a:srgbClr val="00097F"/>
                          </a:solidFill>
                          <a:latin typeface="Waukegan LDO" panose="020C0603020202020204" pitchFamily="34" charset="0"/>
                        </a:rPr>
                        <a:t>Lot Size:</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16486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5683086"/>
                  </a:ext>
                </a:extLst>
              </a:tr>
              <a:tr h="198770">
                <a:tc>
                  <a:txBody>
                    <a:bodyPr/>
                    <a:lstStyle/>
                    <a:p>
                      <a:r>
                        <a:rPr lang="en-US" sz="1000" b="0" dirty="0">
                          <a:solidFill>
                            <a:srgbClr val="00097F"/>
                          </a:solidFill>
                          <a:latin typeface="Waukegan LDO" panose="020C0603020202020204" pitchFamily="34" charset="0"/>
                        </a:rPr>
                        <a:t>County:</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Charleston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0385024"/>
                  </a:ext>
                </a:extLst>
              </a:tr>
              <a:tr h="198770">
                <a:tc>
                  <a:txBody>
                    <a:bodyPr/>
                    <a:lstStyle/>
                    <a:p>
                      <a:r>
                        <a:rPr lang="en-US" sz="1000" b="0" dirty="0">
                          <a:solidFill>
                            <a:srgbClr val="00097F"/>
                          </a:solidFill>
                          <a:latin typeface="Waukegan LDO" panose="020C0603020202020204" pitchFamily="34" charset="0"/>
                        </a:rPr>
                        <a:t>Tax ID/APN:</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000" b="0" dirty="0">
                          <a:solidFill>
                            <a:srgbClr val="00097F"/>
                          </a:solidFill>
                          <a:latin typeface="Waukegan LDO" panose="020C0603020202020204" pitchFamily="34" charset="0"/>
                        </a:rPr>
                        <a:t>556-00-00-161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0933123"/>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9" y="8247302"/>
            <a:ext cx="2340373" cy="11763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9390" y="8247303"/>
            <a:ext cx="1101750" cy="1176361"/>
          </a:xfrm>
          <a:prstGeom prst="rect">
            <a:avLst/>
          </a:prstGeom>
        </p:spPr>
      </p:pic>
      <p:sp>
        <p:nvSpPr>
          <p:cNvPr id="16" name="Subtitle 2"/>
          <p:cNvSpPr txBox="1">
            <a:spLocks/>
          </p:cNvSpPr>
          <p:nvPr/>
        </p:nvSpPr>
        <p:spPr>
          <a:xfrm>
            <a:off x="4114800" y="9372600"/>
            <a:ext cx="3657600" cy="668372"/>
          </a:xfrm>
          <a:prstGeom prst="rect">
            <a:avLst/>
          </a:prstGeom>
          <a:noFill/>
        </p:spPr>
        <p:txBody>
          <a:bodyPr vert="horz" lIns="101882" tIns="50941" rIns="101882" bIns="50941" numCol="2" rtlCol="0" anchor="b">
            <a:normAutofit fontScale="85000" lnSpcReduction="20000"/>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r>
              <a:rPr lang="en-US" sz="1050" b="1" dirty="0">
                <a:solidFill>
                  <a:schemeClr val="tx1"/>
                </a:solidFill>
                <a:latin typeface="Waukegan LDO" panose="020C0603020202020204" pitchFamily="34" charset="0"/>
              </a:rPr>
              <a:t>David H Seay</a:t>
            </a:r>
          </a:p>
          <a:p>
            <a:pPr algn="l"/>
            <a:r>
              <a:rPr lang="en-US" sz="1050" dirty="0">
                <a:solidFill>
                  <a:schemeClr val="tx1"/>
                </a:solidFill>
                <a:latin typeface="Waukegan LDO" panose="020C0603020202020204" pitchFamily="34" charset="0"/>
              </a:rPr>
              <a:t>CCIM, BIC, CCIM, REALTOR</a:t>
            </a:r>
          </a:p>
          <a:p>
            <a:pPr algn="l"/>
            <a:r>
              <a:rPr lang="en-US" sz="1050" dirty="0">
                <a:solidFill>
                  <a:schemeClr val="tx1"/>
                </a:solidFill>
                <a:latin typeface="Waukegan LDO" panose="020C0603020202020204" pitchFamily="34" charset="0"/>
              </a:rPr>
              <a:t>(843) 364-6720</a:t>
            </a:r>
          </a:p>
          <a:p>
            <a:pPr algn="l"/>
            <a:r>
              <a:rPr lang="en-US" sz="1050" dirty="0">
                <a:solidFill>
                  <a:schemeClr val="tx1"/>
                </a:solidFill>
                <a:latin typeface="Waukegan LDO" panose="020C0603020202020204" pitchFamily="34" charset="0"/>
                <a:hlinkClick r:id="rId4"/>
              </a:rPr>
              <a:t>david@seaydevelopment.com</a:t>
            </a:r>
            <a:r>
              <a:rPr lang="en-US" sz="1050" dirty="0">
                <a:solidFill>
                  <a:schemeClr val="tx1"/>
                </a:solidFill>
                <a:latin typeface="Waukegan LDO" panose="020C0603020202020204" pitchFamily="34" charset="0"/>
              </a:rPr>
              <a:t> </a:t>
            </a:r>
          </a:p>
          <a:p>
            <a:pPr algn="r"/>
            <a:r>
              <a:rPr lang="en-US" sz="1050" dirty="0">
                <a:solidFill>
                  <a:schemeClr val="tx1"/>
                </a:solidFill>
                <a:latin typeface="Waukegan LDO" panose="020C0603020202020204" pitchFamily="34" charset="0"/>
              </a:rPr>
              <a:t>Seay Development, LLC</a:t>
            </a:r>
          </a:p>
          <a:p>
            <a:pPr algn="r"/>
            <a:r>
              <a:rPr lang="en-US" sz="1050" dirty="0">
                <a:solidFill>
                  <a:schemeClr val="tx1"/>
                </a:solidFill>
                <a:latin typeface="Waukegan LDO" panose="020C0603020202020204" pitchFamily="34" charset="0"/>
              </a:rPr>
              <a:t>3404-202A </a:t>
            </a:r>
            <a:r>
              <a:rPr lang="en-US" sz="1050" dirty="0" err="1">
                <a:solidFill>
                  <a:schemeClr val="tx1"/>
                </a:solidFill>
                <a:latin typeface="Waukegan LDO" panose="020C0603020202020204" pitchFamily="34" charset="0"/>
              </a:rPr>
              <a:t>Salterbeck</a:t>
            </a:r>
            <a:r>
              <a:rPr lang="en-US" sz="1050" dirty="0">
                <a:solidFill>
                  <a:schemeClr val="tx1"/>
                </a:solidFill>
                <a:latin typeface="Waukegan LDO" panose="020C0603020202020204" pitchFamily="34" charset="0"/>
              </a:rPr>
              <a:t> Street</a:t>
            </a:r>
          </a:p>
          <a:p>
            <a:pPr algn="r"/>
            <a:r>
              <a:rPr lang="en-US" sz="1050" dirty="0">
                <a:solidFill>
                  <a:schemeClr val="tx1"/>
                </a:solidFill>
                <a:latin typeface="Waukegan LDO" panose="020C0603020202020204" pitchFamily="34" charset="0"/>
              </a:rPr>
              <a:t>Mt. Pleasant, SC 29466</a:t>
            </a:r>
            <a:br>
              <a:rPr lang="en-US" sz="1050" dirty="0">
                <a:solidFill>
                  <a:schemeClr val="tx1"/>
                </a:solidFill>
                <a:latin typeface="Waukegan LDO" panose="020C0603020202020204" pitchFamily="34" charset="0"/>
              </a:rPr>
            </a:br>
            <a:r>
              <a:rPr lang="en-US" sz="1050" dirty="0">
                <a:solidFill>
                  <a:schemeClr val="tx1"/>
                </a:solidFill>
                <a:latin typeface="Waukegan LDO" panose="020C0603020202020204" pitchFamily="34" charset="0"/>
                <a:hlinkClick r:id="rId5"/>
              </a:rPr>
              <a:t>www.seaydevelopment.com</a:t>
            </a:r>
            <a:endParaRPr lang="en-US" sz="1050" dirty="0">
              <a:solidFill>
                <a:schemeClr val="tx1"/>
              </a:solidFill>
              <a:latin typeface="Waukegan LDO" panose="020C0603020202020204" pitchFamily="34" charset="0"/>
            </a:endParaRPr>
          </a:p>
        </p:txBody>
      </p:sp>
      <p:pic>
        <p:nvPicPr>
          <p:cNvPr id="7" name="Picture 6"/>
          <p:cNvPicPr>
            <a:picLocks noChangeAspect="1"/>
          </p:cNvPicPr>
          <p:nvPr/>
        </p:nvPicPr>
        <p:blipFill rotWithShape="1">
          <a:blip r:embed="rId6"/>
          <a:srcRect l="34313" t="18611" r="5882" b="10846"/>
          <a:stretch/>
        </p:blipFill>
        <p:spPr>
          <a:xfrm>
            <a:off x="2873302" y="713417"/>
            <a:ext cx="4899097" cy="3248984"/>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713417"/>
            <a:ext cx="2859135" cy="3246120"/>
          </a:xfrm>
          <a:prstGeom prst="rect">
            <a:avLst/>
          </a:prstGeom>
        </p:spPr>
      </p:pic>
    </p:spTree>
    <p:extLst>
      <p:ext uri="{BB962C8B-B14F-4D97-AF65-F5344CB8AC3E}">
        <p14:creationId xmlns:p14="http://schemas.microsoft.com/office/powerpoint/2010/main" val="3070418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217</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Eras Light ITC</vt:lpstr>
      <vt:lpstr>Waukegan LDO</vt:lpstr>
      <vt:lpstr>Waukegan LDO Extended</vt:lpstr>
      <vt:lpstr>Office Theme</vt:lpstr>
      <vt:lpstr>DEVELOPABLE SNOWDEN LOT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Turnkey Investment Property 100% Occupied</dc:title>
  <dc:creator>CVH360</dc:creator>
  <cp:lastModifiedBy>A. Thomas Price</cp:lastModifiedBy>
  <cp:revision>35</cp:revision>
  <dcterms:created xsi:type="dcterms:W3CDTF">2006-08-16T00:00:00Z</dcterms:created>
  <dcterms:modified xsi:type="dcterms:W3CDTF">2017-03-10T19:23:51Z</dcterms:modified>
</cp:coreProperties>
</file>