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 userDrawn="1">
          <p15:clr>
            <a:srgbClr val="A4A3A4"/>
          </p15:clr>
        </p15:guide>
        <p15:guide id="2" pos="244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51" d="100"/>
          <a:sy n="51" d="100"/>
        </p:scale>
        <p:origin x="2628" y="90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002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8004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20073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60098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00122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40147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80171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2019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3536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1729">
                <a:solidFill>
                  <a:schemeClr val="tx1">
                    <a:tint val="75000"/>
                  </a:schemeClr>
                </a:solidFill>
              </a:defRPr>
            </a:lvl1pPr>
            <a:lvl2pPr marL="400245" indent="0">
              <a:buNone/>
              <a:defRPr sz="1571">
                <a:solidFill>
                  <a:schemeClr val="tx1">
                    <a:tint val="75000"/>
                  </a:schemeClr>
                </a:solidFill>
              </a:defRPr>
            </a:lvl2pPr>
            <a:lvl3pPr marL="800490" indent="0">
              <a:buNone/>
              <a:defRPr sz="1414">
                <a:solidFill>
                  <a:schemeClr val="tx1">
                    <a:tint val="75000"/>
                  </a:schemeClr>
                </a:solidFill>
              </a:defRPr>
            </a:lvl3pPr>
            <a:lvl4pPr marL="1200736" indent="0">
              <a:buNone/>
              <a:defRPr sz="1257">
                <a:solidFill>
                  <a:schemeClr val="tx1">
                    <a:tint val="75000"/>
                  </a:schemeClr>
                </a:solidFill>
              </a:defRPr>
            </a:lvl4pPr>
            <a:lvl5pPr marL="1600981" indent="0">
              <a:buNone/>
              <a:defRPr sz="1257">
                <a:solidFill>
                  <a:schemeClr val="tx1">
                    <a:tint val="75000"/>
                  </a:schemeClr>
                </a:solidFill>
              </a:defRPr>
            </a:lvl5pPr>
            <a:lvl6pPr marL="2001226" indent="0">
              <a:buNone/>
              <a:defRPr sz="1257">
                <a:solidFill>
                  <a:schemeClr val="tx1">
                    <a:tint val="75000"/>
                  </a:schemeClr>
                </a:solidFill>
              </a:defRPr>
            </a:lvl6pPr>
            <a:lvl7pPr marL="2401471" indent="0">
              <a:buNone/>
              <a:defRPr sz="1257">
                <a:solidFill>
                  <a:schemeClr val="tx1">
                    <a:tint val="75000"/>
                  </a:schemeClr>
                </a:solidFill>
              </a:defRPr>
            </a:lvl7pPr>
            <a:lvl8pPr marL="2801717" indent="0">
              <a:buNone/>
              <a:defRPr sz="1257">
                <a:solidFill>
                  <a:schemeClr val="tx1">
                    <a:tint val="75000"/>
                  </a:schemeClr>
                </a:solidFill>
              </a:defRPr>
            </a:lvl8pPr>
            <a:lvl9pPr marL="3201962" indent="0">
              <a:buNone/>
              <a:defRPr sz="125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2436"/>
            </a:lvl1pPr>
            <a:lvl2pPr>
              <a:defRPr sz="2121"/>
            </a:lvl2pPr>
            <a:lvl3pPr>
              <a:defRPr sz="1729"/>
            </a:lvl3pPr>
            <a:lvl4pPr>
              <a:defRPr sz="1571"/>
            </a:lvl4pPr>
            <a:lvl5pPr>
              <a:defRPr sz="1571"/>
            </a:lvl5pPr>
            <a:lvl6pPr>
              <a:defRPr sz="1571"/>
            </a:lvl6pPr>
            <a:lvl7pPr>
              <a:defRPr sz="1571"/>
            </a:lvl7pPr>
            <a:lvl8pPr>
              <a:defRPr sz="1571"/>
            </a:lvl8pPr>
            <a:lvl9pPr>
              <a:defRPr sz="1571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2436"/>
            </a:lvl1pPr>
            <a:lvl2pPr>
              <a:defRPr sz="2121"/>
            </a:lvl2pPr>
            <a:lvl3pPr>
              <a:defRPr sz="1729"/>
            </a:lvl3pPr>
            <a:lvl4pPr>
              <a:defRPr sz="1571"/>
            </a:lvl4pPr>
            <a:lvl5pPr>
              <a:defRPr sz="1571"/>
            </a:lvl5pPr>
            <a:lvl6pPr>
              <a:defRPr sz="1571"/>
            </a:lvl6pPr>
            <a:lvl7pPr>
              <a:defRPr sz="1571"/>
            </a:lvl7pPr>
            <a:lvl8pPr>
              <a:defRPr sz="1571"/>
            </a:lvl8pPr>
            <a:lvl9pPr>
              <a:defRPr sz="1571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121" b="1"/>
            </a:lvl1pPr>
            <a:lvl2pPr marL="400245" indent="0">
              <a:buNone/>
              <a:defRPr sz="1729" b="1"/>
            </a:lvl2pPr>
            <a:lvl3pPr marL="800490" indent="0">
              <a:buNone/>
              <a:defRPr sz="1571" b="1"/>
            </a:lvl3pPr>
            <a:lvl4pPr marL="1200736" indent="0">
              <a:buNone/>
              <a:defRPr sz="1414" b="1"/>
            </a:lvl4pPr>
            <a:lvl5pPr marL="1600981" indent="0">
              <a:buNone/>
              <a:defRPr sz="1414" b="1"/>
            </a:lvl5pPr>
            <a:lvl6pPr marL="2001226" indent="0">
              <a:buNone/>
              <a:defRPr sz="1414" b="1"/>
            </a:lvl6pPr>
            <a:lvl7pPr marL="2401471" indent="0">
              <a:buNone/>
              <a:defRPr sz="1414" b="1"/>
            </a:lvl7pPr>
            <a:lvl8pPr marL="2801717" indent="0">
              <a:buNone/>
              <a:defRPr sz="1414" b="1"/>
            </a:lvl8pPr>
            <a:lvl9pPr marL="3201962" indent="0">
              <a:buNone/>
              <a:defRPr sz="1414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121"/>
            </a:lvl1pPr>
            <a:lvl2pPr>
              <a:defRPr sz="1729"/>
            </a:lvl2pPr>
            <a:lvl3pPr>
              <a:defRPr sz="1571"/>
            </a:lvl3pPr>
            <a:lvl4pPr>
              <a:defRPr sz="1414"/>
            </a:lvl4pPr>
            <a:lvl5pPr>
              <a:defRPr sz="1414"/>
            </a:lvl5pPr>
            <a:lvl6pPr>
              <a:defRPr sz="1414"/>
            </a:lvl6pPr>
            <a:lvl7pPr>
              <a:defRPr sz="1414"/>
            </a:lvl7pPr>
            <a:lvl8pPr>
              <a:defRPr sz="1414"/>
            </a:lvl8pPr>
            <a:lvl9pPr>
              <a:defRPr sz="1414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121" b="1"/>
            </a:lvl1pPr>
            <a:lvl2pPr marL="400245" indent="0">
              <a:buNone/>
              <a:defRPr sz="1729" b="1"/>
            </a:lvl2pPr>
            <a:lvl3pPr marL="800490" indent="0">
              <a:buNone/>
              <a:defRPr sz="1571" b="1"/>
            </a:lvl3pPr>
            <a:lvl4pPr marL="1200736" indent="0">
              <a:buNone/>
              <a:defRPr sz="1414" b="1"/>
            </a:lvl4pPr>
            <a:lvl5pPr marL="1600981" indent="0">
              <a:buNone/>
              <a:defRPr sz="1414" b="1"/>
            </a:lvl5pPr>
            <a:lvl6pPr marL="2001226" indent="0">
              <a:buNone/>
              <a:defRPr sz="1414" b="1"/>
            </a:lvl6pPr>
            <a:lvl7pPr marL="2401471" indent="0">
              <a:buNone/>
              <a:defRPr sz="1414" b="1"/>
            </a:lvl7pPr>
            <a:lvl8pPr marL="2801717" indent="0">
              <a:buNone/>
              <a:defRPr sz="1414" b="1"/>
            </a:lvl8pPr>
            <a:lvl9pPr marL="3201962" indent="0">
              <a:buNone/>
              <a:defRPr sz="1414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121"/>
            </a:lvl1pPr>
            <a:lvl2pPr>
              <a:defRPr sz="1729"/>
            </a:lvl2pPr>
            <a:lvl3pPr>
              <a:defRPr sz="1571"/>
            </a:lvl3pPr>
            <a:lvl4pPr>
              <a:defRPr sz="1414"/>
            </a:lvl4pPr>
            <a:lvl5pPr>
              <a:defRPr sz="1414"/>
            </a:lvl5pPr>
            <a:lvl6pPr>
              <a:defRPr sz="1414"/>
            </a:lvl6pPr>
            <a:lvl7pPr>
              <a:defRPr sz="1414"/>
            </a:lvl7pPr>
            <a:lvl8pPr>
              <a:defRPr sz="1414"/>
            </a:lvl8pPr>
            <a:lvl9pPr>
              <a:defRPr sz="1414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8/25/2015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8/25/2015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8/25/2015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1729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2829"/>
            </a:lvl1pPr>
            <a:lvl2pPr>
              <a:defRPr sz="2436"/>
            </a:lvl2pPr>
            <a:lvl3pPr>
              <a:defRPr sz="2121"/>
            </a:lvl3pPr>
            <a:lvl4pPr>
              <a:defRPr sz="1729"/>
            </a:lvl4pPr>
            <a:lvl5pPr>
              <a:defRPr sz="1729"/>
            </a:lvl5pPr>
            <a:lvl6pPr>
              <a:defRPr sz="1729"/>
            </a:lvl6pPr>
            <a:lvl7pPr>
              <a:defRPr sz="1729"/>
            </a:lvl7pPr>
            <a:lvl8pPr>
              <a:defRPr sz="1729"/>
            </a:lvl8pPr>
            <a:lvl9pPr>
              <a:defRPr sz="1729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257"/>
            </a:lvl1pPr>
            <a:lvl2pPr marL="400245" indent="0">
              <a:buNone/>
              <a:defRPr sz="1021"/>
            </a:lvl2pPr>
            <a:lvl3pPr marL="800490" indent="0">
              <a:buNone/>
              <a:defRPr sz="864"/>
            </a:lvl3pPr>
            <a:lvl4pPr marL="1200736" indent="0">
              <a:buNone/>
              <a:defRPr sz="786"/>
            </a:lvl4pPr>
            <a:lvl5pPr marL="1600981" indent="0">
              <a:buNone/>
              <a:defRPr sz="786"/>
            </a:lvl5pPr>
            <a:lvl6pPr marL="2001226" indent="0">
              <a:buNone/>
              <a:defRPr sz="786"/>
            </a:lvl6pPr>
            <a:lvl7pPr marL="2401471" indent="0">
              <a:buNone/>
              <a:defRPr sz="786"/>
            </a:lvl7pPr>
            <a:lvl8pPr marL="2801717" indent="0">
              <a:buNone/>
              <a:defRPr sz="786"/>
            </a:lvl8pPr>
            <a:lvl9pPr marL="3201962" indent="0">
              <a:buNone/>
              <a:defRPr sz="786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1729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2829"/>
            </a:lvl1pPr>
            <a:lvl2pPr marL="400245" indent="0">
              <a:buNone/>
              <a:defRPr sz="2436"/>
            </a:lvl2pPr>
            <a:lvl3pPr marL="800490" indent="0">
              <a:buNone/>
              <a:defRPr sz="2121"/>
            </a:lvl3pPr>
            <a:lvl4pPr marL="1200736" indent="0">
              <a:buNone/>
              <a:defRPr sz="1729"/>
            </a:lvl4pPr>
            <a:lvl5pPr marL="1600981" indent="0">
              <a:buNone/>
              <a:defRPr sz="1729"/>
            </a:lvl5pPr>
            <a:lvl6pPr marL="2001226" indent="0">
              <a:buNone/>
              <a:defRPr sz="1729"/>
            </a:lvl6pPr>
            <a:lvl7pPr marL="2401471" indent="0">
              <a:buNone/>
              <a:defRPr sz="1729"/>
            </a:lvl7pPr>
            <a:lvl8pPr marL="2801717" indent="0">
              <a:buNone/>
              <a:defRPr sz="1729"/>
            </a:lvl8pPr>
            <a:lvl9pPr marL="3201962" indent="0">
              <a:buNone/>
              <a:defRPr sz="1729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257"/>
            </a:lvl1pPr>
            <a:lvl2pPr marL="400245" indent="0">
              <a:buNone/>
              <a:defRPr sz="1021"/>
            </a:lvl2pPr>
            <a:lvl3pPr marL="800490" indent="0">
              <a:buNone/>
              <a:defRPr sz="864"/>
            </a:lvl3pPr>
            <a:lvl4pPr marL="1200736" indent="0">
              <a:buNone/>
              <a:defRPr sz="786"/>
            </a:lvl4pPr>
            <a:lvl5pPr marL="1600981" indent="0">
              <a:buNone/>
              <a:defRPr sz="786"/>
            </a:lvl5pPr>
            <a:lvl6pPr marL="2001226" indent="0">
              <a:buNone/>
              <a:defRPr sz="786"/>
            </a:lvl6pPr>
            <a:lvl7pPr marL="2401471" indent="0">
              <a:buNone/>
              <a:defRPr sz="786"/>
            </a:lvl7pPr>
            <a:lvl8pPr marL="2801717" indent="0">
              <a:buNone/>
              <a:defRPr sz="786"/>
            </a:lvl8pPr>
            <a:lvl9pPr marL="3201962" indent="0">
              <a:buNone/>
              <a:defRPr sz="786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02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8/25/2015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02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02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800490" rtl="0" eaLnBrk="1" latinLnBrk="0" hangingPunct="1">
        <a:spcBef>
          <a:spcPct val="0"/>
        </a:spcBef>
        <a:buNone/>
        <a:defRPr sz="385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00184" indent="-300184" algn="l" defTabSz="800490" rtl="0" eaLnBrk="1" latinLnBrk="0" hangingPunct="1">
        <a:spcBef>
          <a:spcPct val="20000"/>
        </a:spcBef>
        <a:buFont typeface="Arial" pitchFamily="34" charset="0"/>
        <a:buChar char="•"/>
        <a:defRPr sz="2829" kern="1200">
          <a:solidFill>
            <a:schemeClr val="tx1"/>
          </a:solidFill>
          <a:latin typeface="+mn-lt"/>
          <a:ea typeface="+mn-ea"/>
          <a:cs typeface="+mn-cs"/>
        </a:defRPr>
      </a:lvl1pPr>
      <a:lvl2pPr marL="650399" indent="-250154" algn="l" defTabSz="800490" rtl="0" eaLnBrk="1" latinLnBrk="0" hangingPunct="1">
        <a:spcBef>
          <a:spcPct val="20000"/>
        </a:spcBef>
        <a:buFont typeface="Arial" pitchFamily="34" charset="0"/>
        <a:buChar char="–"/>
        <a:defRPr sz="2436" kern="1200">
          <a:solidFill>
            <a:schemeClr val="tx1"/>
          </a:solidFill>
          <a:latin typeface="+mn-lt"/>
          <a:ea typeface="+mn-ea"/>
          <a:cs typeface="+mn-cs"/>
        </a:defRPr>
      </a:lvl2pPr>
      <a:lvl3pPr marL="1000613" indent="-200123" algn="l" defTabSz="800490" rtl="0" eaLnBrk="1" latinLnBrk="0" hangingPunct="1">
        <a:spcBef>
          <a:spcPct val="20000"/>
        </a:spcBef>
        <a:buFont typeface="Arial" pitchFamily="34" charset="0"/>
        <a:buChar char="•"/>
        <a:defRPr sz="2121" kern="1200">
          <a:solidFill>
            <a:schemeClr val="tx1"/>
          </a:solidFill>
          <a:latin typeface="+mn-lt"/>
          <a:ea typeface="+mn-ea"/>
          <a:cs typeface="+mn-cs"/>
        </a:defRPr>
      </a:lvl3pPr>
      <a:lvl4pPr marL="1400858" indent="-200123" algn="l" defTabSz="800490" rtl="0" eaLnBrk="1" latinLnBrk="0" hangingPunct="1">
        <a:spcBef>
          <a:spcPct val="20000"/>
        </a:spcBef>
        <a:buFont typeface="Arial" pitchFamily="34" charset="0"/>
        <a:buChar char="–"/>
        <a:defRPr sz="1729" kern="1200">
          <a:solidFill>
            <a:schemeClr val="tx1"/>
          </a:solidFill>
          <a:latin typeface="+mn-lt"/>
          <a:ea typeface="+mn-ea"/>
          <a:cs typeface="+mn-cs"/>
        </a:defRPr>
      </a:lvl4pPr>
      <a:lvl5pPr marL="1801103" indent="-200123" algn="l" defTabSz="800490" rtl="0" eaLnBrk="1" latinLnBrk="0" hangingPunct="1">
        <a:spcBef>
          <a:spcPct val="20000"/>
        </a:spcBef>
        <a:buFont typeface="Arial" pitchFamily="34" charset="0"/>
        <a:buChar char="»"/>
        <a:defRPr sz="1729" kern="1200">
          <a:solidFill>
            <a:schemeClr val="tx1"/>
          </a:solidFill>
          <a:latin typeface="+mn-lt"/>
          <a:ea typeface="+mn-ea"/>
          <a:cs typeface="+mn-cs"/>
        </a:defRPr>
      </a:lvl5pPr>
      <a:lvl6pPr marL="2201348" indent="-200123" algn="l" defTabSz="800490" rtl="0" eaLnBrk="1" latinLnBrk="0" hangingPunct="1">
        <a:spcBef>
          <a:spcPct val="20000"/>
        </a:spcBef>
        <a:buFont typeface="Arial" pitchFamily="34" charset="0"/>
        <a:buChar char="•"/>
        <a:defRPr sz="1729" kern="1200">
          <a:solidFill>
            <a:schemeClr val="tx1"/>
          </a:solidFill>
          <a:latin typeface="+mn-lt"/>
          <a:ea typeface="+mn-ea"/>
          <a:cs typeface="+mn-cs"/>
        </a:defRPr>
      </a:lvl6pPr>
      <a:lvl7pPr marL="2601594" indent="-200123" algn="l" defTabSz="800490" rtl="0" eaLnBrk="1" latinLnBrk="0" hangingPunct="1">
        <a:spcBef>
          <a:spcPct val="20000"/>
        </a:spcBef>
        <a:buFont typeface="Arial" pitchFamily="34" charset="0"/>
        <a:buChar char="•"/>
        <a:defRPr sz="1729" kern="1200">
          <a:solidFill>
            <a:schemeClr val="tx1"/>
          </a:solidFill>
          <a:latin typeface="+mn-lt"/>
          <a:ea typeface="+mn-ea"/>
          <a:cs typeface="+mn-cs"/>
        </a:defRPr>
      </a:lvl7pPr>
      <a:lvl8pPr marL="3001839" indent="-200123" algn="l" defTabSz="800490" rtl="0" eaLnBrk="1" latinLnBrk="0" hangingPunct="1">
        <a:spcBef>
          <a:spcPct val="20000"/>
        </a:spcBef>
        <a:buFont typeface="Arial" pitchFamily="34" charset="0"/>
        <a:buChar char="•"/>
        <a:defRPr sz="1729" kern="1200">
          <a:solidFill>
            <a:schemeClr val="tx1"/>
          </a:solidFill>
          <a:latin typeface="+mn-lt"/>
          <a:ea typeface="+mn-ea"/>
          <a:cs typeface="+mn-cs"/>
        </a:defRPr>
      </a:lvl8pPr>
      <a:lvl9pPr marL="3402084" indent="-200123" algn="l" defTabSz="800490" rtl="0" eaLnBrk="1" latinLnBrk="0" hangingPunct="1">
        <a:spcBef>
          <a:spcPct val="20000"/>
        </a:spcBef>
        <a:buFont typeface="Arial" pitchFamily="34" charset="0"/>
        <a:buChar char="•"/>
        <a:defRPr sz="172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800490" rtl="0" eaLnBrk="1" latinLnBrk="0" hangingPunct="1">
        <a:defRPr sz="1571" kern="1200">
          <a:solidFill>
            <a:schemeClr val="tx1"/>
          </a:solidFill>
          <a:latin typeface="+mn-lt"/>
          <a:ea typeface="+mn-ea"/>
          <a:cs typeface="+mn-cs"/>
        </a:defRPr>
      </a:lvl1pPr>
      <a:lvl2pPr marL="400245" algn="l" defTabSz="800490" rtl="0" eaLnBrk="1" latinLnBrk="0" hangingPunct="1">
        <a:defRPr sz="1571" kern="1200">
          <a:solidFill>
            <a:schemeClr val="tx1"/>
          </a:solidFill>
          <a:latin typeface="+mn-lt"/>
          <a:ea typeface="+mn-ea"/>
          <a:cs typeface="+mn-cs"/>
        </a:defRPr>
      </a:lvl2pPr>
      <a:lvl3pPr marL="800490" algn="l" defTabSz="800490" rtl="0" eaLnBrk="1" latinLnBrk="0" hangingPunct="1">
        <a:defRPr sz="1571" kern="1200">
          <a:solidFill>
            <a:schemeClr val="tx1"/>
          </a:solidFill>
          <a:latin typeface="+mn-lt"/>
          <a:ea typeface="+mn-ea"/>
          <a:cs typeface="+mn-cs"/>
        </a:defRPr>
      </a:lvl3pPr>
      <a:lvl4pPr marL="1200736" algn="l" defTabSz="800490" rtl="0" eaLnBrk="1" latinLnBrk="0" hangingPunct="1">
        <a:defRPr sz="1571" kern="1200">
          <a:solidFill>
            <a:schemeClr val="tx1"/>
          </a:solidFill>
          <a:latin typeface="+mn-lt"/>
          <a:ea typeface="+mn-ea"/>
          <a:cs typeface="+mn-cs"/>
        </a:defRPr>
      </a:lvl4pPr>
      <a:lvl5pPr marL="1600981" algn="l" defTabSz="800490" rtl="0" eaLnBrk="1" latinLnBrk="0" hangingPunct="1">
        <a:defRPr sz="1571" kern="1200">
          <a:solidFill>
            <a:schemeClr val="tx1"/>
          </a:solidFill>
          <a:latin typeface="+mn-lt"/>
          <a:ea typeface="+mn-ea"/>
          <a:cs typeface="+mn-cs"/>
        </a:defRPr>
      </a:lvl5pPr>
      <a:lvl6pPr marL="2001226" algn="l" defTabSz="800490" rtl="0" eaLnBrk="1" latinLnBrk="0" hangingPunct="1">
        <a:defRPr sz="1571" kern="1200">
          <a:solidFill>
            <a:schemeClr val="tx1"/>
          </a:solidFill>
          <a:latin typeface="+mn-lt"/>
          <a:ea typeface="+mn-ea"/>
          <a:cs typeface="+mn-cs"/>
        </a:defRPr>
      </a:lvl6pPr>
      <a:lvl7pPr marL="2401471" algn="l" defTabSz="800490" rtl="0" eaLnBrk="1" latinLnBrk="0" hangingPunct="1">
        <a:defRPr sz="1571" kern="1200">
          <a:solidFill>
            <a:schemeClr val="tx1"/>
          </a:solidFill>
          <a:latin typeface="+mn-lt"/>
          <a:ea typeface="+mn-ea"/>
          <a:cs typeface="+mn-cs"/>
        </a:defRPr>
      </a:lvl7pPr>
      <a:lvl8pPr marL="2801717" algn="l" defTabSz="800490" rtl="0" eaLnBrk="1" latinLnBrk="0" hangingPunct="1">
        <a:defRPr sz="1571" kern="1200">
          <a:solidFill>
            <a:schemeClr val="tx1"/>
          </a:solidFill>
          <a:latin typeface="+mn-lt"/>
          <a:ea typeface="+mn-ea"/>
          <a:cs typeface="+mn-cs"/>
        </a:defRPr>
      </a:lvl8pPr>
      <a:lvl9pPr marL="3201962" algn="l" defTabSz="800490" rtl="0" eaLnBrk="1" latinLnBrk="0" hangingPunct="1">
        <a:defRPr sz="157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13" Type="http://schemas.openxmlformats.org/officeDocument/2006/relationships/image" Target="../media/image9.jpeg"/><Relationship Id="rId3" Type="http://schemas.openxmlformats.org/officeDocument/2006/relationships/hyperlink" Target="mailto:lisamdeaton@comcast.net" TargetMode="External"/><Relationship Id="rId7" Type="http://schemas.openxmlformats.org/officeDocument/2006/relationships/image" Target="../media/image4.jpeg"/><Relationship Id="rId12" Type="http://schemas.openxmlformats.org/officeDocument/2006/relationships/image" Target="../media/image8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gif"/><Relationship Id="rId11" Type="http://schemas.openxmlformats.org/officeDocument/2006/relationships/image" Target="../media/image7.jpeg"/><Relationship Id="rId5" Type="http://schemas.openxmlformats.org/officeDocument/2006/relationships/image" Target="../media/image2.jpg"/><Relationship Id="rId15" Type="http://schemas.openxmlformats.org/officeDocument/2006/relationships/image" Target="../media/image11.jpeg"/><Relationship Id="rId10" Type="http://schemas.openxmlformats.org/officeDocument/2006/relationships/image" Target="../media/image6.jpeg"/><Relationship Id="rId4" Type="http://schemas.openxmlformats.org/officeDocument/2006/relationships/hyperlink" Target="http://www.agentownedrealty.com/" TargetMode="External"/><Relationship Id="rId9" Type="http://schemas.microsoft.com/office/2007/relationships/hdphoto" Target="../media/hdphoto1.wdp"/><Relationship Id="rId14" Type="http://schemas.openxmlformats.org/officeDocument/2006/relationships/image" Target="../media/image10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tx2"/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bg1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1601" y="457200"/>
            <a:ext cx="5029198" cy="377189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8553"/>
            <a:ext cx="7772400" cy="470418"/>
          </a:xfrm>
        </p:spPr>
        <p:txBody>
          <a:bodyPr>
            <a:noAutofit/>
          </a:bodyPr>
          <a:lstStyle/>
          <a:p>
            <a:r>
              <a:rPr lang="en-US" sz="1800" b="1" i="1" dirty="0"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Georgia" panose="02040502050405020303" pitchFamily="18" charset="0"/>
              </a:rPr>
              <a:t>Less then 5 minutes </a:t>
            </a:r>
            <a:r>
              <a:rPr lang="en-US" sz="1800" b="1" i="1" dirty="0" smtClean="0"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Georgia" panose="02040502050405020303" pitchFamily="18" charset="0"/>
              </a:rPr>
              <a:t>to I-526 &amp; less </a:t>
            </a:r>
            <a:r>
              <a:rPr lang="en-US" sz="1800" b="1" i="1" dirty="0"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Georgia" panose="02040502050405020303" pitchFamily="18" charset="0"/>
              </a:rPr>
              <a:t>then 7 miles </a:t>
            </a:r>
            <a:r>
              <a:rPr lang="en-US" sz="1800" b="1" i="1" dirty="0" smtClean="0"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Georgia" panose="02040502050405020303" pitchFamily="18" charset="0"/>
              </a:rPr>
              <a:t>to MUSC</a:t>
            </a:r>
            <a:endParaRPr lang="en-US" sz="1800" i="1" dirty="0">
              <a:solidFill>
                <a:srgbClr val="FFFF00"/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Georgia" panose="02040502050405020303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002" y="5375687"/>
            <a:ext cx="7460398" cy="1697586"/>
          </a:xfrm>
        </p:spPr>
        <p:txBody>
          <a:bodyPr anchor="ctr">
            <a:noAutofit/>
          </a:bodyPr>
          <a:lstStyle/>
          <a:p>
            <a:r>
              <a:rPr lang="en-US" sz="1800" dirty="0">
                <a:solidFill>
                  <a:schemeClr val="tx1"/>
                </a:solidFill>
                <a:latin typeface="Georgia" panose="02040502050405020303" pitchFamily="18" charset="0"/>
              </a:rPr>
              <a:t>House is on the water in West Ashley. Kayak from your backyard. House has been totally renovated! All new appliances, new kitchen, granite countertops, hardwood floors. Jack and </a:t>
            </a:r>
            <a:r>
              <a:rPr lang="en-US" sz="1800" dirty="0" err="1">
                <a:solidFill>
                  <a:schemeClr val="tx1"/>
                </a:solidFill>
                <a:latin typeface="Georgia" panose="02040502050405020303" pitchFamily="18" charset="0"/>
              </a:rPr>
              <a:t>jill</a:t>
            </a:r>
            <a:r>
              <a:rPr lang="en-US" sz="1800" dirty="0">
                <a:solidFill>
                  <a:schemeClr val="tx1"/>
                </a:solidFill>
                <a:latin typeface="Georgia" panose="02040502050405020303" pitchFamily="18" charset="0"/>
              </a:rPr>
              <a:t> bathroom with stone shower, master bath, tiled floors in kitchen and bathrooms, new paint and front porch. Compensation is 10% of one months rent. </a:t>
            </a:r>
            <a:endParaRPr lang="en-US" sz="2400" dirty="0">
              <a:solidFill>
                <a:schemeClr val="tx1"/>
              </a:solidFill>
              <a:latin typeface="Georgia" panose="02040502050405020303" pitchFamily="18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5071268" y="9175981"/>
            <a:ext cx="2346779" cy="6969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100" b="1" dirty="0">
                <a:latin typeface="Georgia" panose="02040502050405020303" pitchFamily="18" charset="0"/>
              </a:rPr>
              <a:t>Lisa Deaton</a:t>
            </a:r>
            <a:br>
              <a:rPr lang="en-US" sz="1100" b="1" dirty="0">
                <a:latin typeface="Georgia" panose="02040502050405020303" pitchFamily="18" charset="0"/>
              </a:rPr>
            </a:br>
            <a:r>
              <a:rPr lang="en-US" sz="943" dirty="0">
                <a:latin typeface="Georgia" panose="02040502050405020303" pitchFamily="18" charset="0"/>
              </a:rPr>
              <a:t>843-224-7878</a:t>
            </a:r>
          </a:p>
          <a:p>
            <a:pPr algn="ctr"/>
            <a:r>
              <a:rPr lang="en-US" sz="943" dirty="0">
                <a:latin typeface="Georgia" panose="02040502050405020303" pitchFamily="18" charset="0"/>
                <a:hlinkClick r:id="rId3"/>
              </a:rPr>
              <a:t>lisamdeaton@comcast.net</a:t>
            </a:r>
            <a:r>
              <a:rPr lang="en-US" sz="943" dirty="0">
                <a:latin typeface="Georgia" panose="02040502050405020303" pitchFamily="18" charset="0"/>
              </a:rPr>
              <a:t> </a:t>
            </a:r>
          </a:p>
          <a:p>
            <a:pPr algn="ctr"/>
            <a:r>
              <a:rPr lang="en-US" sz="943" dirty="0">
                <a:latin typeface="Georgia" panose="02040502050405020303" pitchFamily="18" charset="0"/>
                <a:hlinkClick r:id="rId4"/>
              </a:rPr>
              <a:t>www.agentownedrealty.com</a:t>
            </a:r>
            <a:r>
              <a:rPr lang="en-US" sz="943" dirty="0">
                <a:latin typeface="Georgia" panose="02040502050405020303" pitchFamily="18" charset="0"/>
              </a:rPr>
              <a:t> 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892143" y="8991807"/>
            <a:ext cx="734048" cy="1000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175227" y="9198891"/>
            <a:ext cx="1421946" cy="6511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Rectangle 13"/>
          <p:cNvSpPr/>
          <p:nvPr/>
        </p:nvSpPr>
        <p:spPr>
          <a:xfrm>
            <a:off x="354210" y="9260620"/>
            <a:ext cx="2346781" cy="5276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943" dirty="0">
                <a:latin typeface="Georgia" panose="02040502050405020303" pitchFamily="18" charset="0"/>
              </a:rPr>
              <a:t>AgentOwned Charleston Group</a:t>
            </a:r>
          </a:p>
          <a:p>
            <a:pPr algn="ctr"/>
            <a:r>
              <a:rPr lang="en-US" sz="943" dirty="0">
                <a:latin typeface="Georgia" panose="02040502050405020303" pitchFamily="18" charset="0"/>
              </a:rPr>
              <a:t>902 Savannah Hwy</a:t>
            </a:r>
          </a:p>
          <a:p>
            <a:pPr algn="ctr"/>
            <a:r>
              <a:rPr lang="en-US" sz="943" dirty="0">
                <a:latin typeface="Georgia" panose="02040502050405020303" pitchFamily="18" charset="0"/>
              </a:rPr>
              <a:t>Charleston, SC 29407-7802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3200400"/>
            <a:ext cx="7772400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dirty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Georgia" panose="02040502050405020303" pitchFamily="18" charset="0"/>
              </a:rPr>
              <a:t>843 </a:t>
            </a:r>
            <a:r>
              <a:rPr lang="en-US" sz="2400" dirty="0" err="1" smtClean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Georgia" panose="02040502050405020303" pitchFamily="18" charset="0"/>
              </a:rPr>
              <a:t>Longbranch</a:t>
            </a:r>
            <a:endParaRPr lang="en-US" sz="2400" dirty="0" smtClean="0">
              <a:solidFill>
                <a:schemeClr val="bg1"/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Georgia" panose="02040502050405020303" pitchFamily="18" charset="0"/>
            </a:endParaRPr>
          </a:p>
          <a:p>
            <a:pPr algn="ctr"/>
            <a:r>
              <a:rPr lang="en-US" sz="1400" dirty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Georgia" panose="02040502050405020303" pitchFamily="18" charset="0"/>
              </a:rPr>
              <a:t>Shaftesbury ~ Charleston ~ MLS# 15022360</a:t>
            </a:r>
          </a:p>
          <a:p>
            <a:pPr algn="ctr"/>
            <a:r>
              <a:rPr lang="en-US" sz="1400" dirty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Georgia" panose="02040502050405020303" pitchFamily="18" charset="0"/>
              </a:rPr>
              <a:t>$2,000/</a:t>
            </a:r>
            <a:r>
              <a:rPr lang="en-US" sz="1400" dirty="0" err="1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Georgia" panose="02040502050405020303" pitchFamily="18" charset="0"/>
              </a:rPr>
              <a:t>mo</a:t>
            </a:r>
            <a:endParaRPr lang="en-US" sz="1400" dirty="0"/>
          </a:p>
        </p:txBody>
      </p:sp>
      <p:sp>
        <p:nvSpPr>
          <p:cNvPr id="11" name="Down Ribbon 10"/>
          <p:cNvSpPr/>
          <p:nvPr/>
        </p:nvSpPr>
        <p:spPr>
          <a:xfrm>
            <a:off x="-5029200" y="1066800"/>
            <a:ext cx="4766170" cy="598714"/>
          </a:xfrm>
          <a:prstGeom prst="ribbon">
            <a:avLst>
              <a:gd name="adj1" fmla="val 16667"/>
              <a:gd name="adj2" fmla="val 71313"/>
            </a:avLst>
          </a:prstGeom>
          <a:solidFill>
            <a:srgbClr val="FFFF00"/>
          </a:solidFill>
          <a:ln w="3175">
            <a:solidFill>
              <a:schemeClr val="bg1">
                <a:lumMod val="75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886" b="1" dirty="0">
                <a:solidFill>
                  <a:sysClr val="windowText" lastClr="0000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</a:rPr>
              <a:t>$4,000 Buyer Agent Bonus</a:t>
            </a:r>
            <a:br>
              <a:rPr lang="en-US" sz="1886" b="1" dirty="0">
                <a:solidFill>
                  <a:sysClr val="windowText" lastClr="0000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</a:rPr>
            </a:br>
            <a:r>
              <a:rPr lang="en-US" sz="943" i="1" dirty="0">
                <a:solidFill>
                  <a:sysClr val="windowText" lastClr="0000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</a:rPr>
              <a:t>with ratified contract by September 30th</a:t>
            </a:r>
            <a:endParaRPr lang="en-US" sz="1100" i="1" dirty="0">
              <a:solidFill>
                <a:sysClr val="windowText" lastClr="000000"/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grpSp>
        <p:nvGrpSpPr>
          <p:cNvPr id="21" name="Group 20"/>
          <p:cNvGrpSpPr/>
          <p:nvPr/>
        </p:nvGrpSpPr>
        <p:grpSpPr>
          <a:xfrm>
            <a:off x="156001" y="4333983"/>
            <a:ext cx="7460399" cy="4568089"/>
            <a:chOff x="105171" y="4333983"/>
            <a:chExt cx="7460399" cy="4568089"/>
          </a:xfrm>
        </p:grpSpPr>
        <p:pic>
          <p:nvPicPr>
            <p:cNvPr id="10" name="Picture 9"/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134771" y="4333983"/>
              <a:ext cx="1371600" cy="1028700"/>
            </a:xfrm>
            <a:prstGeom prst="rect">
              <a:avLst/>
            </a:prstGeom>
          </p:spPr>
        </p:pic>
        <p:pic>
          <p:nvPicPr>
            <p:cNvPr id="12" name="Picture 11"/>
            <p:cNvPicPr>
              <a:picLocks noChangeAspect="1"/>
            </p:cNvPicPr>
            <p:nvPr/>
          </p:nvPicPr>
          <p:blipFill>
            <a:blip r:embed="rId8" cstate="print">
              <a:extLst>
                <a:ext uri="{BEBA8EAE-BF5A-486C-A8C5-ECC9F3942E4B}">
                  <a14:imgProps xmlns:a14="http://schemas.microsoft.com/office/drawing/2010/main">
                    <a14:imgLayer r:embed="rId9">
                      <a14:imgEffect>
                        <a14:brightnessContrast brigh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5171" y="4333983"/>
              <a:ext cx="1371600" cy="1028700"/>
            </a:xfrm>
            <a:prstGeom prst="rect">
              <a:avLst/>
            </a:prstGeom>
          </p:spPr>
        </p:pic>
        <p:pic>
          <p:nvPicPr>
            <p:cNvPr id="15" name="Picture 14"/>
            <p:cNvPicPr>
              <a:picLocks noChangeAspect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164371" y="4333983"/>
              <a:ext cx="1371600" cy="1028700"/>
            </a:xfrm>
            <a:prstGeom prst="rect">
              <a:avLst/>
            </a:prstGeom>
          </p:spPr>
        </p:pic>
        <p:pic>
          <p:nvPicPr>
            <p:cNvPr id="16" name="Picture 15"/>
            <p:cNvPicPr>
              <a:picLocks noChangeAspect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193970" y="4333983"/>
              <a:ext cx="1371600" cy="1028700"/>
            </a:xfrm>
            <a:prstGeom prst="rect">
              <a:avLst/>
            </a:prstGeom>
          </p:spPr>
        </p:pic>
        <p:pic>
          <p:nvPicPr>
            <p:cNvPr id="17" name="Picture 16"/>
            <p:cNvPicPr>
              <a:picLocks noChangeAspect="1"/>
            </p:cNvPicPr>
            <p:nvPr/>
          </p:nvPicPr>
          <p:blipFill>
            <a:blip r:embed="rId1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134771" y="7073272"/>
              <a:ext cx="1371600" cy="1828800"/>
            </a:xfrm>
            <a:prstGeom prst="rect">
              <a:avLst/>
            </a:prstGeom>
          </p:spPr>
        </p:pic>
        <p:pic>
          <p:nvPicPr>
            <p:cNvPr id="18" name="Picture 17"/>
            <p:cNvPicPr>
              <a:picLocks noChangeAspect="1"/>
            </p:cNvPicPr>
            <p:nvPr/>
          </p:nvPicPr>
          <p:blipFill>
            <a:blip r:embed="rId1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193970" y="7073272"/>
              <a:ext cx="1371600" cy="1828800"/>
            </a:xfrm>
            <a:prstGeom prst="rect">
              <a:avLst/>
            </a:prstGeom>
          </p:spPr>
        </p:pic>
        <p:pic>
          <p:nvPicPr>
            <p:cNvPr id="19" name="Picture 18"/>
            <p:cNvPicPr>
              <a:picLocks noChangeAspect="1"/>
            </p:cNvPicPr>
            <p:nvPr/>
          </p:nvPicPr>
          <p:blipFill>
            <a:blip r:embed="rId1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164371" y="7073272"/>
              <a:ext cx="1371600" cy="1828800"/>
            </a:xfrm>
            <a:prstGeom prst="rect">
              <a:avLst/>
            </a:prstGeom>
          </p:spPr>
        </p:pic>
        <p:pic>
          <p:nvPicPr>
            <p:cNvPr id="20" name="Picture 19"/>
            <p:cNvPicPr>
              <a:picLocks noChangeAspect="1"/>
            </p:cNvPicPr>
            <p:nvPr/>
          </p:nvPicPr>
          <p:blipFill>
            <a:blip r:embed="rId1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5171" y="7073272"/>
              <a:ext cx="1371600" cy="182880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701132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127</TotalTime>
  <Words>107</Words>
  <Application>Microsoft Office PowerPoint</Application>
  <PresentationFormat>Custom</PresentationFormat>
  <Paragraphs>12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Georgia</vt:lpstr>
      <vt:lpstr>Office Theme</vt:lpstr>
      <vt:lpstr>Less then 5 minutes to I-526 &amp; less then 7 miles to MUSC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Great Johns Island Location! Hardwood Floors Galore!</dc:title>
  <dc:creator>CVH360</dc:creator>
  <cp:lastModifiedBy>A. Thomas</cp:lastModifiedBy>
  <cp:revision>27</cp:revision>
  <dcterms:created xsi:type="dcterms:W3CDTF">2006-08-16T00:00:00Z</dcterms:created>
  <dcterms:modified xsi:type="dcterms:W3CDTF">2015-08-25T16:42:46Z</dcterms:modified>
</cp:coreProperties>
</file>