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4/30/2019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7772400" cy="838200"/>
          </a:xfrm>
          <a:gradFill flip="none" rotWithShape="1">
            <a:gsLst>
              <a:gs pos="0">
                <a:schemeClr val="tx2"/>
              </a:gs>
              <a:gs pos="100000">
                <a:schemeClr val="bg1"/>
              </a:gs>
            </a:gsLst>
            <a:lin ang="5400000" scaled="1"/>
            <a:tileRect/>
          </a:gradFill>
        </p:spPr>
        <p:txBody>
          <a:bodyPr>
            <a:noAutofit/>
          </a:bodyPr>
          <a:lstStyle/>
          <a:p>
            <a:r>
              <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Immaculate Condition in Taylor Plantation</a:t>
            </a:r>
          </a:p>
        </p:txBody>
      </p:sp>
      <p:sp>
        <p:nvSpPr>
          <p:cNvPr id="4" name="Rectangle 3"/>
          <p:cNvSpPr/>
          <p:nvPr/>
        </p:nvSpPr>
        <p:spPr>
          <a:xfrm>
            <a:off x="-3175" y="4207991"/>
            <a:ext cx="7767639" cy="3785652"/>
          </a:xfrm>
          <a:prstGeom prst="rect">
            <a:avLst/>
          </a:prstGeom>
        </p:spPr>
        <p:txBody>
          <a:bodyPr wrap="square" anchor="ctr">
            <a:spAutoFit/>
          </a:bodyPr>
          <a:lstStyle/>
          <a:p>
            <a:pPr algn="ctr"/>
            <a:r>
              <a:rPr lang="en-US" sz="1600" dirty="0">
                <a:solidFill>
                  <a:schemeClr val="tx2"/>
                </a:solidFill>
                <a:latin typeface="Arial" panose="020B0604020202020204" pitchFamily="34" charset="0"/>
                <a:cs typeface="Arial" panose="020B0604020202020204" pitchFamily="34" charset="0"/>
              </a:rPr>
              <a:t>This 2,500 Sq. Ft., 4BR, 3BA home is in IMMACULATE, move-in condition and has been maintained extremely well! This home was a model home and is loaded with upgrades. Please view other homes for sale nearby and you will find this home to be the best of them all! On the first floor, buyers will find a guest bedroom and full bathroom, office, separate dining room, spacious family room with gas fireplace, eat-in kitchen area and a WONDERFUL, gourmet kitchen! The gourmet kitchen features granite counters, huge island with sitting bar, gas cooktop and range and upgraded custom cabinetry with lighting underneath. Buyers will also find beautiful hardwood floors downstairs and a back door leading to the rear patio and fenced-in and private backyard. Upstairs offers the master bedroom and bathroom as well as two additional bedrooms and a second full bathroom. The large master bedroom has a master bathroom featuring dual vanity, tub, custom tile shower, tile floor and a large walk in closet. All upstairs bedrooms have walk-in closets. The home also offers ample floored attic storage. Dorchester Dist. II schools and proximity to shopping and the airport make this a great location for your new home!</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0" y="8051634"/>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270976" y="8051634"/>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46610" y="680352"/>
            <a:ext cx="3825790" cy="25429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635488" y="8051634"/>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953232" y="8051634"/>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88720" y="8051634"/>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1" y="680353"/>
            <a:ext cx="3827678" cy="25429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8444 Rice Basket Lane</a:t>
            </a:r>
          </a:p>
          <a:p>
            <a:pPr lvl="0" algn="ctr" defTabSz="914400" fontAlgn="base">
              <a:spcBef>
                <a:spcPct val="0"/>
              </a:spcBef>
              <a:spcAft>
                <a:spcPct val="0"/>
              </a:spcAft>
            </a:pPr>
            <a:endParaRPr lang="en-US" sz="1400" b="1"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Taylor Plantation</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19012353</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$299,000</a:t>
            </a:r>
          </a:p>
          <a:p>
            <a:pPr lvl="0"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  Baths | 2,500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1317744" y="8051634"/>
            <a:ext cx="1183680" cy="786384"/>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0" y="335914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630900" y="3359146"/>
            <a:ext cx="1177113"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47164" y="3359146"/>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269995" y="3359146"/>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92824" y="335914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18727" y="3359146"/>
            <a:ext cx="1173022"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431</TotalTime>
  <Words>279</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73</cp:revision>
  <dcterms:created xsi:type="dcterms:W3CDTF">2006-08-16T00:00:00Z</dcterms:created>
  <dcterms:modified xsi:type="dcterms:W3CDTF">2019-04-30T12:49:07Z</dcterms:modified>
</cp:coreProperties>
</file>