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2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hyperlink" Target="http://www.pattystoverrealty.com/" TargetMode="External"/><Relationship Id="rId10" Type="http://schemas.openxmlformats.org/officeDocument/2006/relationships/image" Target="../media/image7.jpeg"/><Relationship Id="rId4" Type="http://schemas.openxmlformats.org/officeDocument/2006/relationships/hyperlink" Target="mailto:pstover60@gmail.com" TargetMode="External"/><Relationship Id="rId9" Type="http://schemas.openxmlformats.org/officeDocument/2006/relationships/image" Target="../media/image6.jpeg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57200"/>
            <a:ext cx="6172200" cy="4103401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72000"/>
            <a:ext cx="6172201" cy="4418196"/>
          </a:xfrm>
        </p:spPr>
        <p:txBody>
          <a:bodyPr anchor="ctr">
            <a:noAutofit/>
          </a:bodyPr>
          <a:lstStyle/>
          <a:p>
            <a:r>
              <a:rPr lang="en-US" sz="17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This beautiful home offers an open floor that will serve as a great place for family and friends to gather. With staggered maple cabinets, stainless steel appliances, plenty of counter space and a large island and pantry make this kitchen perfect. Off the kitchen is a nice sized screened in porch to enjoy the Charleston breezes while relaxing in privacy. Located upstairs you will find 3 bedrooms with walk in closets, along with a large loft, which can serve as a media room or study and a large laundry room. The master bedroom features dual sinks in the bathroom and a spacious 5-foot shower. The garage has finished painted walls with an epoxy floor coating. This David Weekly home is Platinum level Green Certified making it 35% more energy efficient than Energy Star rated home. It is conveniently located near the I-26 and I-526, airport, Air Force Base, Bosch, Boeing, Shopping and Dinning.</a:t>
            </a:r>
            <a:endParaRPr lang="en-US" sz="1700" i="1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0800" y="9142146"/>
            <a:ext cx="787661" cy="809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-2970" y="8991600"/>
            <a:ext cx="77724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Cambria" panose="02040503050406030204" pitchFamily="18" charset="0"/>
              </a:rPr>
              <a:t>Patty Stover</a:t>
            </a:r>
          </a:p>
          <a:p>
            <a:pPr algn="ctr"/>
            <a:r>
              <a:rPr lang="en-US" sz="1200" dirty="0">
                <a:latin typeface="Cambria" panose="02040503050406030204" pitchFamily="18" charset="0"/>
              </a:rPr>
              <a:t>(843) 819-7924</a:t>
            </a:r>
          </a:p>
          <a:p>
            <a:pPr algn="ctr"/>
            <a:r>
              <a:rPr lang="en-US" sz="1200" dirty="0">
                <a:latin typeface="Cambria" panose="02040503050406030204" pitchFamily="18" charset="0"/>
                <a:hlinkClick r:id="rId4"/>
              </a:rPr>
              <a:t>pstover60@gmail.com</a:t>
            </a:r>
            <a:r>
              <a:rPr lang="en-US" sz="1200" dirty="0">
                <a:latin typeface="Cambria" panose="02040503050406030204" pitchFamily="18" charset="0"/>
              </a:rPr>
              <a:t> </a:t>
            </a:r>
          </a:p>
          <a:p>
            <a:pPr algn="ctr"/>
            <a:r>
              <a:rPr lang="en-US" sz="1200" dirty="0">
                <a:latin typeface="Cambria" panose="02040503050406030204" pitchFamily="18" charset="0"/>
                <a:hlinkClick r:id="rId5"/>
              </a:rPr>
              <a:t>www.pattystoverrealty.com</a:t>
            </a:r>
            <a:r>
              <a:rPr lang="en-US" sz="1200" dirty="0">
                <a:latin typeface="Cambria" panose="02040503050406030204" pitchFamily="18" charset="0"/>
              </a:rPr>
              <a:t> </a:t>
            </a:r>
            <a:endParaRPr lang="en-US" sz="12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9827010"/>
            <a:ext cx="77724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chemeClr val="bg1">
                    <a:lumMod val="65000"/>
                  </a:schemeClr>
                </a:solidFill>
                <a:latin typeface="Cambria" panose="02040503050406030204" pitchFamily="18" charset="0"/>
              </a:rPr>
              <a:t>ERA Wilder Realty | 125 Wappoo Creek Ste F | Charleston, SC 29412</a:t>
            </a:r>
          </a:p>
        </p:txBody>
      </p:sp>
      <p:sp>
        <p:nvSpPr>
          <p:cNvPr id="8" name="Rectangle 7"/>
          <p:cNvSpPr/>
          <p:nvPr/>
        </p:nvSpPr>
        <p:spPr>
          <a:xfrm>
            <a:off x="-2970" y="3494782"/>
            <a:ext cx="617517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8479 Athens Way</a:t>
            </a:r>
          </a:p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Appian Place ~ North Charleston</a:t>
            </a:r>
          </a:p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MLS# 17000174 ~ $235,000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71614" y="9139809"/>
            <a:ext cx="537520" cy="813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920" y="3681589"/>
            <a:ext cx="1547939" cy="1029101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919" y="5821343"/>
            <a:ext cx="1547939" cy="1029101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919" y="6891219"/>
            <a:ext cx="1547939" cy="1029101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920" y="7961095"/>
            <a:ext cx="1547939" cy="1029101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917" y="4751465"/>
            <a:ext cx="1547942" cy="1029103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919" y="471958"/>
            <a:ext cx="1547940" cy="1029102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920" y="2611713"/>
            <a:ext cx="1547939" cy="1029101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917" y="1541835"/>
            <a:ext cx="1547942" cy="1029103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485" y="0"/>
            <a:ext cx="7772400" cy="467718"/>
          </a:xfrm>
          <a:solidFill>
            <a:schemeClr val="tx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b">
            <a:noAutofit/>
          </a:bodyPr>
          <a:lstStyle/>
          <a:p>
            <a:r>
              <a:rPr lang="en-US" sz="2400" b="1" i="1" dirty="0">
                <a:solidFill>
                  <a:schemeClr val="bg1"/>
                </a:solidFill>
                <a:effectLst>
                  <a:innerShdw blurRad="114300">
                    <a:prstClr val="black"/>
                  </a:innerShdw>
                </a:effectLst>
                <a:latin typeface="Cambria" panose="02040503050406030204" pitchFamily="18" charset="0"/>
              </a:rPr>
              <a:t>Beautiful Move in Ready Home. Easy to see!</a:t>
            </a:r>
          </a:p>
        </p:txBody>
      </p:sp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217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Beautiful Move in Ready Home. Easy to see!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A. Thomas Price</cp:lastModifiedBy>
  <cp:revision>42</cp:revision>
  <dcterms:created xsi:type="dcterms:W3CDTF">2006-08-16T00:00:00Z</dcterms:created>
  <dcterms:modified xsi:type="dcterms:W3CDTF">2017-02-04T17:15:49Z</dcterms:modified>
</cp:coreProperties>
</file>