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www.zillow.com/view-imx/8235501d-2b51-4b46-8c50-924fa093029f?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Renovated Brick Ranch in Lawton Bluff!</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847 Quail Drive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Lawton Bluff</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25006260</a:t>
            </a:r>
          </a:p>
          <a:p>
            <a:pPr algn="r"/>
            <a:r>
              <a:rPr lang="en-US" sz="2200" dirty="0">
                <a:latin typeface="Futura LtCn BT" panose="020B0408020204030204" pitchFamily="34" charset="0"/>
              </a:rPr>
              <a:t>$645,000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1,910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This beautifully renovated home offers the perfect blend of modern amenities and spacious living. With a 2020 roof, HVAC, and duct work, plus updated electrical and plumbing, this property is move-in ready with peace of mind. Step inside to discover a large, bright kitchen that flows seamlessly into the inviting living room, making it ideal for entertaining. The kitchen is equipped with stainless steel appliances and stylish cabinetry, offering both functionality and flair. Gleaming wood floors extend throughout the home, enhancing its warmth and charm. A small study or office off the living room provides a quiet space to work or relax. The master suite is generously sized, featuring a walk-in closet and an updated en-suite bathroom, ensuring a comfortable </a:t>
            </a:r>
            <a:r>
              <a:rPr lang="en-US" sz="1200">
                <a:latin typeface="Futura Lt BT" panose="020B0402020204020303" pitchFamily="34" charset="0"/>
              </a:rPr>
              <a:t>retreat.</a:t>
            </a:r>
          </a:p>
          <a:p>
            <a:endParaRPr lang="en-US" sz="1200" dirty="0">
              <a:latin typeface="Futura Lt BT" panose="020B0402020204020303" pitchFamily="34" charset="0"/>
            </a:endParaRPr>
          </a:p>
          <a:p>
            <a:r>
              <a:rPr lang="en-US" sz="1200" dirty="0">
                <a:latin typeface="Futura Lt BT" panose="020B0402020204020303" pitchFamily="34" charset="0"/>
              </a:rPr>
              <a:t>Two additional bedrooms provide plenty of space, and one of them boasts its own private entry perfect for a mother-in-law suite or an </a:t>
            </a:r>
            <a:r>
              <a:rPr lang="en-US" sz="1200" dirty="0" err="1">
                <a:latin typeface="Futura Lt BT" panose="020B0402020204020303" pitchFamily="34" charset="0"/>
              </a:rPr>
              <a:t>AirBnB</a:t>
            </a:r>
            <a:r>
              <a:rPr lang="en-US" sz="1200" dirty="0">
                <a:latin typeface="Futura Lt BT" panose="020B0402020204020303" pitchFamily="34" charset="0"/>
              </a:rPr>
              <a:t> rental. The massive 2-car garage is a standout feature, offering enough space for up to 4 cars or a spacious workshop. Whether you're a car enthusiast, need room for extra storage, or love working on projects. Don't miss out on this exceptional home in the desirable James Island area, schedule a tour today! Transferable termite bond included. Garage, shed, and refrigerator to convey in "as-is" condition.</a:t>
            </a:r>
          </a:p>
          <a:p>
            <a:endParaRPr lang="en-US" sz="1200" dirty="0">
              <a:latin typeface="Futura Lt BT" panose="020B0402020204020303" pitchFamily="34" charset="0"/>
            </a:endParaRPr>
          </a:p>
          <a:p>
            <a:r>
              <a:rPr lang="en-US" sz="1200" b="1" dirty="0">
                <a:latin typeface="Futura Lt BT" panose="020B0402020204020303" pitchFamily="34" charset="0"/>
                <a:hlinkClick r:id="rId4"/>
              </a:rPr>
              <a:t>VIRTUAL TOUR</a:t>
            </a:r>
            <a:endParaRPr lang="en-US" sz="12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86282"/>
            <a:ext cx="1492588"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724639" y="7986805"/>
            <a:ext cx="1508760"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80772" y="3588542"/>
            <a:ext cx="1508760"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658597" y="3587496"/>
            <a:ext cx="1504045" cy="1005840"/>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724639" y="3588019"/>
            <a:ext cx="1508760"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012373"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3370863" y="3587496"/>
            <a:ext cx="1504045" cy="100584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1415</TotalTime>
  <Words>300</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Brick Ranch in Lawton Bluff!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109</cp:revision>
  <dcterms:created xsi:type="dcterms:W3CDTF">2006-08-16T00:00:00Z</dcterms:created>
  <dcterms:modified xsi:type="dcterms:W3CDTF">2025-05-07T18:45:14Z</dcterms:modified>
</cp:coreProperties>
</file>