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4/29/2019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HUGE PRICE REDUCTION! BELOW APPRAISAL!</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2000" dirty="0">
                <a:latin typeface="Tw Cen MT" pitchFamily="34" charset="0"/>
                <a:cs typeface="Arial" pitchFamily="34" charset="0"/>
              </a:rPr>
              <a:t>Beautiful 3 bedroom 2 bath home in Harbor Place. Conveniently located to down town and Folly beach. Bright kitchen with granite counter tops overlooking large family room with fire place. Downstairs master bedroom has walk in closet and </a:t>
            </a:r>
            <a:r>
              <a:rPr lang="en-US" sz="2000" dirty="0" err="1">
                <a:latin typeface="Tw Cen MT" pitchFamily="34" charset="0"/>
                <a:cs typeface="Arial" pitchFamily="34" charset="0"/>
              </a:rPr>
              <a:t>en</a:t>
            </a:r>
            <a:r>
              <a:rPr lang="en-US" sz="2000" dirty="0">
                <a:latin typeface="Tw Cen MT" pitchFamily="34" charset="0"/>
                <a:cs typeface="Arial" pitchFamily="34" charset="0"/>
              </a:rPr>
              <a:t> suite with dual sinks. Finished room above garage can be 4th bedroom or flex space. Relax on the screened in porch overlooking back yard with privacy fence. New roof installed 2016. Must See!</a:t>
            </a:r>
            <a:endParaRPr kumimoji="0" lang="en-US" sz="20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849 Harbor Place Drive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Place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19004544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$310,000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11680" y="633169"/>
            <a:ext cx="5120640" cy="384048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6873" y="1608529"/>
            <a:ext cx="1369696"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6875"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6875"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26875" y="25838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31" y="160853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1"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431"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431" y="25838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348</TotalTime>
  <Words>135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2019-04-29T17:07:56Z</dcterms:modified>
</cp:coreProperties>
</file>