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32" y="77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553" y="1303126"/>
            <a:ext cx="3888094" cy="2583074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985" y="5407168"/>
            <a:ext cx="7315198" cy="27351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Urban living at its finest! Surrounded by trees &amp; historic homes &amp; still close to neighborhood eateries, Colonial Lake &amp; parks, shopping, and MUSC &amp; College of Charleston. Whether you are a professional, looking for a second home in the #1 City in America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Travel&amp;Leisure</a:t>
            </a:r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), or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 investor, you must check out 84 Bull St Unit D. This 2 BR/1 Bath condo has all of the historic charm you are looking for in a Charleston home &amp; most importantly 1 Deeded Parking Space. This is not a cookie cutter unit- it is modern but has all of the old school features you need- heart pine floors, marble countertops, farmhouse sink, 11 foot ceilings, plaster walls, &amp; old glass windows. Set on the corner of Bull Street and Rutledge Avenue it is in a grand historic home built by an undocumented builder in the early 1840s.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 man by the name of Count Eugene Joseph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Huchet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a cotton trader and French immigrant purportedly descended from European nobility, purchased the house in 1857 to be the home for his family. Today, the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Hutchet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House is now home to six private luxury units after it was divided into condos in the early 1980s when the house was renovated. Here is your chance to own a piece of history. The regime fee covers insurance, flood insurance, exterior maintenance, common utilities, &amp; a termite bond. There are two entrances- the back entrance has handrails.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Andrea Ulmer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670-6341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aulmer@carolinaone.com</a:t>
            </a:r>
            <a:b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www.andreaulmer.com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 One Real Estate :: 628 Long Point Rd :: Mt Pleasant, SC 29464-3032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8985" y="-6004"/>
            <a:ext cx="73151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Harleston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 Village Broker Open House</a:t>
            </a:r>
          </a:p>
          <a:p>
            <a:pPr algn="ctr"/>
            <a:r>
              <a:rPr lang="en-US" sz="25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Friday, November 16</a:t>
            </a:r>
            <a:r>
              <a:rPr lang="en-US" sz="2500" baseline="30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th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 from 1-3pm</a:t>
            </a:r>
          </a:p>
          <a:p>
            <a:pPr algn="ctr"/>
            <a:r>
              <a:rPr lang="en-US" sz="25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</a:rPr>
              <a:t>Champagne, cheese, and chocolate!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3" y="9224746"/>
            <a:ext cx="1000054" cy="68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337" y="3820517"/>
            <a:ext cx="7327903" cy="77021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84 Bull Street 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Charleston, SC 29401 :: MLS# 18017714 :: $460,000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541437" y="342900"/>
            <a:ext cx="1676399" cy="1447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971626">
            <a:off x="6490010" y="673955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Champagne, cheese, and chocolate!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38" y="9073320"/>
            <a:ext cx="657999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36" y="2895600"/>
            <a:ext cx="1188720" cy="806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5" y="4679945"/>
            <a:ext cx="1097280" cy="727973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4680694"/>
            <a:ext cx="1097279" cy="72647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4678172"/>
            <a:ext cx="1097280" cy="73152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78" y="4678172"/>
            <a:ext cx="1097280" cy="73152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678680"/>
            <a:ext cx="1097280" cy="73152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64" y="4678679"/>
            <a:ext cx="1097280" cy="73050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5" y="8153907"/>
            <a:ext cx="1097280" cy="73050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99" y="8153400"/>
            <a:ext cx="487170" cy="731519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8157419"/>
            <a:ext cx="1097280" cy="723481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20" y="8153400"/>
            <a:ext cx="485643" cy="73152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" y="8153908"/>
            <a:ext cx="1095756" cy="73152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04" y="8153400"/>
            <a:ext cx="1097280" cy="73152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620</TotalTime>
  <Words>329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84 Bull Street D Charleston, SC 29401 :: MLS# 18017714 :: $460,000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49</cp:revision>
  <dcterms:created xsi:type="dcterms:W3CDTF">2006-08-16T00:00:00Z</dcterms:created>
  <dcterms:modified xsi:type="dcterms:W3CDTF">2018-11-14T11:34:06Z</dcterms:modified>
</cp:coreProperties>
</file>